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5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6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7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256" r:id="rId2"/>
    <p:sldId id="257" r:id="rId3"/>
    <p:sldId id="336" r:id="rId4"/>
    <p:sldId id="334" r:id="rId5"/>
    <p:sldId id="335" r:id="rId6"/>
    <p:sldId id="304" r:id="rId7"/>
    <p:sldId id="305" r:id="rId8"/>
    <p:sldId id="306" r:id="rId9"/>
    <p:sldId id="320" r:id="rId10"/>
    <p:sldId id="321" r:id="rId11"/>
    <p:sldId id="331" r:id="rId12"/>
    <p:sldId id="332" r:id="rId13"/>
    <p:sldId id="308" r:id="rId14"/>
    <p:sldId id="337" r:id="rId15"/>
    <p:sldId id="346" r:id="rId16"/>
    <p:sldId id="347" r:id="rId17"/>
    <p:sldId id="348" r:id="rId18"/>
    <p:sldId id="349" r:id="rId19"/>
    <p:sldId id="350" r:id="rId20"/>
    <p:sldId id="351" r:id="rId21"/>
    <p:sldId id="352" r:id="rId22"/>
    <p:sldId id="353" r:id="rId23"/>
    <p:sldId id="354" r:id="rId24"/>
    <p:sldId id="355" r:id="rId25"/>
    <p:sldId id="356" r:id="rId26"/>
    <p:sldId id="310" r:id="rId27"/>
    <p:sldId id="311" r:id="rId28"/>
    <p:sldId id="312" r:id="rId29"/>
    <p:sldId id="313" r:id="rId30"/>
    <p:sldId id="314" r:id="rId31"/>
    <p:sldId id="315" r:id="rId32"/>
    <p:sldId id="316" r:id="rId33"/>
    <p:sldId id="286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6D9F66E-5EB9-4882-86FB-DCBF35E3C3E4}" styleName="Mittlere Formatvorlage 4 - Akz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C4B1156A-380E-4F78-BDF5-A606A8083BF9}" styleName="Mittlere Formatvorlage 4 - Akz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0505E3EF-67EA-436B-97B2-0124C06EBD24}" styleName="Mittlere Formatvorlage 4 - Akz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D7AC3CCA-C797-4891-BE02-D94E43425B78}" styleName="Mittlere Formatvorlag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9CF1AB2-1976-4502-BF36-3FF5EA218861}" styleName="Mittlere Formatvorlage 4 - Akz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A107856-5554-42FB-B03E-39F5DBC370BA}" styleName="Mittlere Formatvorlage 4 - Akz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46F890A9-2807-4EBB-B81D-B2AA78EC7F39}" styleName="Dunkle Formatvorlage 2 - Akzent 5/Akz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0660B408-B3CF-4A94-85FC-2B1E0A45F4A2}" styleName="Dunkle Formatvorlage 2 - Akzent 1/Akz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963" autoAdjust="0"/>
    <p:restoredTop sz="80730" autoAdjust="0"/>
  </p:normalViewPr>
  <p:slideViewPr>
    <p:cSldViewPr snapToGrid="0">
      <p:cViewPr varScale="1">
        <p:scale>
          <a:sx n="48" d="100"/>
          <a:sy n="48" d="100"/>
        </p:scale>
        <p:origin x="-102" y="-98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4794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77CD296-365C-4D54-9E94-88A10DD13778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98D6CBF-AD84-4048-82E3-DA1EFD26375E}">
      <dgm:prSet/>
      <dgm:spPr/>
      <dgm:t>
        <a:bodyPr/>
        <a:lstStyle/>
        <a:p>
          <a:pPr rtl="0"/>
          <a:r>
            <a:rPr lang="de-DE" dirty="0" smtClean="0"/>
            <a:t>XML/JSON </a:t>
          </a:r>
          <a:r>
            <a:rPr lang="de-DE" dirty="0" err="1" smtClean="0"/>
            <a:t>Dump</a:t>
          </a:r>
          <a:endParaRPr lang="en-US" dirty="0"/>
        </a:p>
      </dgm:t>
    </dgm:pt>
    <dgm:pt modelId="{8FC696A9-7013-4D33-AD55-6AC0B6561883}" type="parTrans" cxnId="{ACDD7CC0-6023-4DEF-989E-A05A75EAC66E}">
      <dgm:prSet/>
      <dgm:spPr/>
      <dgm:t>
        <a:bodyPr/>
        <a:lstStyle/>
        <a:p>
          <a:endParaRPr lang="en-US"/>
        </a:p>
      </dgm:t>
    </dgm:pt>
    <dgm:pt modelId="{003355F8-3D90-4762-AD02-239EF33254CC}" type="sibTrans" cxnId="{ACDD7CC0-6023-4DEF-989E-A05A75EAC66E}">
      <dgm:prSet/>
      <dgm:spPr/>
      <dgm:t>
        <a:bodyPr/>
        <a:lstStyle/>
        <a:p>
          <a:endParaRPr lang="en-US"/>
        </a:p>
      </dgm:t>
    </dgm:pt>
    <dgm:pt modelId="{15345E5C-6935-4EAB-8CC4-A1490EBFD917}">
      <dgm:prSet/>
      <dgm:spPr/>
      <dgm:t>
        <a:bodyPr/>
        <a:lstStyle/>
        <a:p>
          <a:pPr rtl="0"/>
          <a:r>
            <a:rPr lang="de-DE" dirty="0" smtClean="0"/>
            <a:t>Feature CSV</a:t>
          </a:r>
          <a:endParaRPr lang="en-US" dirty="0"/>
        </a:p>
      </dgm:t>
    </dgm:pt>
    <dgm:pt modelId="{2C4552C6-54FC-41E2-9389-1B535A14D1A9}" type="parTrans" cxnId="{15904F14-E7DA-4E68-B8BB-0EFC42092B64}">
      <dgm:prSet/>
      <dgm:spPr/>
      <dgm:t>
        <a:bodyPr/>
        <a:lstStyle/>
        <a:p>
          <a:endParaRPr lang="en-US"/>
        </a:p>
      </dgm:t>
    </dgm:pt>
    <dgm:pt modelId="{0F2897B0-A77B-4501-BD22-1F0EA96A09CC}" type="sibTrans" cxnId="{15904F14-E7DA-4E68-B8BB-0EFC42092B64}">
      <dgm:prSet/>
      <dgm:spPr/>
      <dgm:t>
        <a:bodyPr/>
        <a:lstStyle/>
        <a:p>
          <a:endParaRPr lang="en-US"/>
        </a:p>
      </dgm:t>
    </dgm:pt>
    <dgm:pt modelId="{1518A338-474C-48AE-BB1E-88528F0FDA65}">
      <dgm:prSet/>
      <dgm:spPr/>
      <dgm:t>
        <a:bodyPr/>
        <a:lstStyle/>
        <a:p>
          <a:pPr rtl="0"/>
          <a:r>
            <a:rPr lang="de-DE" dirty="0" smtClean="0"/>
            <a:t>PHP </a:t>
          </a:r>
          <a:r>
            <a:rPr lang="de-DE" dirty="0" err="1" smtClean="0"/>
            <a:t>Suggester</a:t>
          </a:r>
          <a:endParaRPr lang="en-US" dirty="0"/>
        </a:p>
      </dgm:t>
    </dgm:pt>
    <dgm:pt modelId="{51ADC726-0559-4876-A6F0-731BF9194BD4}" type="parTrans" cxnId="{84C31860-8B6B-4C84-8ECF-85AD565B018B}">
      <dgm:prSet/>
      <dgm:spPr/>
      <dgm:t>
        <a:bodyPr/>
        <a:lstStyle/>
        <a:p>
          <a:endParaRPr lang="en-US"/>
        </a:p>
      </dgm:t>
    </dgm:pt>
    <dgm:pt modelId="{75FA5694-1B1F-4C9C-9046-F05C7C3CDAF7}" type="sibTrans" cxnId="{84C31860-8B6B-4C84-8ECF-85AD565B018B}">
      <dgm:prSet/>
      <dgm:spPr/>
      <dgm:t>
        <a:bodyPr/>
        <a:lstStyle/>
        <a:p>
          <a:endParaRPr lang="en-US"/>
        </a:p>
      </dgm:t>
    </dgm:pt>
    <dgm:pt modelId="{FDB6934D-A99B-406E-B3EA-7CFB589B396C}">
      <dgm:prSet/>
      <dgm:spPr/>
      <dgm:t>
        <a:bodyPr/>
        <a:lstStyle/>
        <a:p>
          <a:pPr rtl="0"/>
          <a:r>
            <a:rPr lang="de-DE" dirty="0" err="1" smtClean="0"/>
            <a:t>Suggestions</a:t>
          </a:r>
          <a:endParaRPr lang="en-US" dirty="0"/>
        </a:p>
      </dgm:t>
    </dgm:pt>
    <dgm:pt modelId="{0083518B-3084-4952-B205-5AD09C6AFB39}" type="parTrans" cxnId="{555B799B-BD20-44CA-BCDA-47000DF67A18}">
      <dgm:prSet/>
      <dgm:spPr/>
      <dgm:t>
        <a:bodyPr/>
        <a:lstStyle/>
        <a:p>
          <a:endParaRPr lang="en-US"/>
        </a:p>
      </dgm:t>
    </dgm:pt>
    <dgm:pt modelId="{1D0B1F3C-5773-4C6D-96C1-D62231378A3E}" type="sibTrans" cxnId="{555B799B-BD20-44CA-BCDA-47000DF67A18}">
      <dgm:prSet/>
      <dgm:spPr/>
      <dgm:t>
        <a:bodyPr/>
        <a:lstStyle/>
        <a:p>
          <a:endParaRPr lang="en-US"/>
        </a:p>
      </dgm:t>
    </dgm:pt>
    <dgm:pt modelId="{C9088701-4673-4EB7-AF16-5E1FB0746B67}">
      <dgm:prSet/>
      <dgm:spPr/>
      <dgm:t>
        <a:bodyPr/>
        <a:lstStyle/>
        <a:p>
          <a:pPr rtl="0"/>
          <a:r>
            <a:rPr lang="de-DE" dirty="0" err="1" smtClean="0"/>
            <a:t>Dump</a:t>
          </a:r>
          <a:r>
            <a:rPr lang="de-DE" dirty="0" smtClean="0"/>
            <a:t> </a:t>
          </a:r>
          <a:r>
            <a:rPr lang="de-DE" dirty="0" err="1" smtClean="0"/>
            <a:t>parser</a:t>
          </a:r>
          <a:endParaRPr lang="en-US" dirty="0"/>
        </a:p>
      </dgm:t>
    </dgm:pt>
    <dgm:pt modelId="{00820A42-2F8E-4D1D-909D-E5F230904179}" type="parTrans" cxnId="{D2F8CA72-CB3D-453F-80BD-DFC7C517B2D0}">
      <dgm:prSet/>
      <dgm:spPr/>
      <dgm:t>
        <a:bodyPr/>
        <a:lstStyle/>
        <a:p>
          <a:endParaRPr lang="en-US"/>
        </a:p>
      </dgm:t>
    </dgm:pt>
    <dgm:pt modelId="{D03CCB54-0AF6-4D4A-8365-E995CAE1B560}" type="sibTrans" cxnId="{D2F8CA72-CB3D-453F-80BD-DFC7C517B2D0}">
      <dgm:prSet/>
      <dgm:spPr/>
      <dgm:t>
        <a:bodyPr/>
        <a:lstStyle/>
        <a:p>
          <a:endParaRPr lang="en-US"/>
        </a:p>
      </dgm:t>
    </dgm:pt>
    <dgm:pt modelId="{4903AD73-15E1-4870-B527-7A03EFD3C873}">
      <dgm:prSet/>
      <dgm:spPr/>
      <dgm:t>
        <a:bodyPr/>
        <a:lstStyle/>
        <a:p>
          <a:pPr rtl="0"/>
          <a:r>
            <a:rPr lang="de-DE" dirty="0" smtClean="0"/>
            <a:t>MySQL Table</a:t>
          </a:r>
          <a:endParaRPr lang="en-US" dirty="0"/>
        </a:p>
      </dgm:t>
    </dgm:pt>
    <dgm:pt modelId="{D73B8C01-ABC1-4753-9630-D68F2408C71B}" type="parTrans" cxnId="{F659A54E-912D-4A2C-995E-6467076C7579}">
      <dgm:prSet/>
      <dgm:spPr/>
      <dgm:t>
        <a:bodyPr/>
        <a:lstStyle/>
        <a:p>
          <a:endParaRPr lang="en-US"/>
        </a:p>
      </dgm:t>
    </dgm:pt>
    <dgm:pt modelId="{6CC77831-E987-40CE-8108-33DF27DAB8EA}" type="sibTrans" cxnId="{F659A54E-912D-4A2C-995E-6467076C7579}">
      <dgm:prSet/>
      <dgm:spPr/>
      <dgm:t>
        <a:bodyPr/>
        <a:lstStyle/>
        <a:p>
          <a:endParaRPr lang="en-US"/>
        </a:p>
      </dgm:t>
    </dgm:pt>
    <dgm:pt modelId="{FF0179DD-07EC-46CB-93FF-A3B07779F8DF}">
      <dgm:prSet/>
      <dgm:spPr/>
      <dgm:t>
        <a:bodyPr/>
        <a:lstStyle/>
        <a:p>
          <a:pPr rtl="0"/>
          <a:r>
            <a:rPr lang="de-DE" dirty="0" err="1" smtClean="0"/>
            <a:t>Calculate</a:t>
          </a:r>
          <a:r>
            <a:rPr lang="de-DE" dirty="0" smtClean="0"/>
            <a:t> </a:t>
          </a:r>
          <a:r>
            <a:rPr lang="de-DE" dirty="0" err="1" smtClean="0"/>
            <a:t>Probabilities</a:t>
          </a:r>
          <a:endParaRPr lang="en-US" dirty="0"/>
        </a:p>
      </dgm:t>
    </dgm:pt>
    <dgm:pt modelId="{89816D5E-BB5A-4D82-BE73-5FB0A25BCE10}" type="parTrans" cxnId="{F522FBCA-F252-4770-A734-CAEDEB5B3AA5}">
      <dgm:prSet/>
      <dgm:spPr/>
      <dgm:t>
        <a:bodyPr/>
        <a:lstStyle/>
        <a:p>
          <a:endParaRPr lang="en-US"/>
        </a:p>
      </dgm:t>
    </dgm:pt>
    <dgm:pt modelId="{33984E93-1EBC-45F4-B01B-DD7A2976DCDF}" type="sibTrans" cxnId="{F522FBCA-F252-4770-A734-CAEDEB5B3AA5}">
      <dgm:prSet/>
      <dgm:spPr/>
      <dgm:t>
        <a:bodyPr/>
        <a:lstStyle/>
        <a:p>
          <a:endParaRPr lang="en-US"/>
        </a:p>
      </dgm:t>
    </dgm:pt>
    <dgm:pt modelId="{FC1D665A-78F6-4BB0-893A-D6A093A76F47}" type="pres">
      <dgm:prSet presAssocID="{177CD296-365C-4D54-9E94-88A10DD13778}" presName="CompostProcess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A70A099-D2A3-4E42-B577-7FF74B795A00}" type="pres">
      <dgm:prSet presAssocID="{177CD296-365C-4D54-9E94-88A10DD13778}" presName="arrow" presStyleLbl="bgShp" presStyleIdx="0" presStyleCnt="1"/>
      <dgm:spPr/>
    </dgm:pt>
    <dgm:pt modelId="{894D31DE-EDE6-4C30-8160-DB6F00E7A228}" type="pres">
      <dgm:prSet presAssocID="{177CD296-365C-4D54-9E94-88A10DD13778}" presName="linearProcess" presStyleCnt="0"/>
      <dgm:spPr/>
    </dgm:pt>
    <dgm:pt modelId="{90DD01C2-72B8-409B-8DF1-F69044A2547B}" type="pres">
      <dgm:prSet presAssocID="{698D6CBF-AD84-4048-82E3-DA1EFD26375E}" presName="text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5B55844-3DB2-408E-A2CB-82348E35B88B}" type="pres">
      <dgm:prSet presAssocID="{003355F8-3D90-4762-AD02-239EF33254CC}" presName="sibTrans" presStyleCnt="0"/>
      <dgm:spPr/>
    </dgm:pt>
    <dgm:pt modelId="{96701B94-0767-49E1-A156-4F40F84BCEA8}" type="pres">
      <dgm:prSet presAssocID="{C9088701-4673-4EB7-AF16-5E1FB0746B67}" presName="text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D407B74-A892-45D4-9438-010F4D54D76E}" type="pres">
      <dgm:prSet presAssocID="{D03CCB54-0AF6-4D4A-8365-E995CAE1B560}" presName="sibTrans" presStyleCnt="0"/>
      <dgm:spPr/>
    </dgm:pt>
    <dgm:pt modelId="{A0647606-C1E3-49D0-9CD1-BC294BA38448}" type="pres">
      <dgm:prSet presAssocID="{15345E5C-6935-4EAB-8CC4-A1490EBFD917}" presName="text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4E5351E-1544-46D8-A82D-F811B4BFC019}" type="pres">
      <dgm:prSet presAssocID="{0F2897B0-A77B-4501-BD22-1F0EA96A09CC}" presName="sibTrans" presStyleCnt="0"/>
      <dgm:spPr/>
    </dgm:pt>
    <dgm:pt modelId="{3875F102-DA91-4C31-9112-1824E460AD03}" type="pres">
      <dgm:prSet presAssocID="{FF0179DD-07EC-46CB-93FF-A3B07779F8DF}" presName="text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9503A90-EA78-4758-98D7-A34FAA8AFBF1}" type="pres">
      <dgm:prSet presAssocID="{33984E93-1EBC-45F4-B01B-DD7A2976DCDF}" presName="sibTrans" presStyleCnt="0"/>
      <dgm:spPr/>
    </dgm:pt>
    <dgm:pt modelId="{7C994B2C-9B51-4CB7-B616-2F1182B9422D}" type="pres">
      <dgm:prSet presAssocID="{4903AD73-15E1-4870-B527-7A03EFD3C873}" presName="text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A4CE6B7-350B-4CE8-89E5-9463D95D6A1F}" type="pres">
      <dgm:prSet presAssocID="{6CC77831-E987-40CE-8108-33DF27DAB8EA}" presName="sibTrans" presStyleCnt="0"/>
      <dgm:spPr/>
    </dgm:pt>
    <dgm:pt modelId="{9A981F31-EC91-4D7B-BCC0-8320E0F9C2E6}" type="pres">
      <dgm:prSet presAssocID="{1518A338-474C-48AE-BB1E-88528F0FDA65}" presName="text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971B749-2CA5-4355-A684-EBCE95B91767}" type="pres">
      <dgm:prSet presAssocID="{75FA5694-1B1F-4C9C-9046-F05C7C3CDAF7}" presName="sibTrans" presStyleCnt="0"/>
      <dgm:spPr/>
    </dgm:pt>
    <dgm:pt modelId="{72DEADD0-B40B-4144-A329-487E034F8677}" type="pres">
      <dgm:prSet presAssocID="{FDB6934D-A99B-406E-B3EA-7CFB589B396C}" presName="text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CDD7CC0-6023-4DEF-989E-A05A75EAC66E}" srcId="{177CD296-365C-4D54-9E94-88A10DD13778}" destId="{698D6CBF-AD84-4048-82E3-DA1EFD26375E}" srcOrd="0" destOrd="0" parTransId="{8FC696A9-7013-4D33-AD55-6AC0B6561883}" sibTransId="{003355F8-3D90-4762-AD02-239EF33254CC}"/>
    <dgm:cxn modelId="{D2F8CA72-CB3D-453F-80BD-DFC7C517B2D0}" srcId="{177CD296-365C-4D54-9E94-88A10DD13778}" destId="{C9088701-4673-4EB7-AF16-5E1FB0746B67}" srcOrd="1" destOrd="0" parTransId="{00820A42-2F8E-4D1D-909D-E5F230904179}" sibTransId="{D03CCB54-0AF6-4D4A-8365-E995CAE1B560}"/>
    <dgm:cxn modelId="{15904F14-E7DA-4E68-B8BB-0EFC42092B64}" srcId="{177CD296-365C-4D54-9E94-88A10DD13778}" destId="{15345E5C-6935-4EAB-8CC4-A1490EBFD917}" srcOrd="2" destOrd="0" parTransId="{2C4552C6-54FC-41E2-9389-1B535A14D1A9}" sibTransId="{0F2897B0-A77B-4501-BD22-1F0EA96A09CC}"/>
    <dgm:cxn modelId="{0A27C7D1-0400-4B31-8A59-FF403CADDA0F}" type="presOf" srcId="{FDB6934D-A99B-406E-B3EA-7CFB589B396C}" destId="{72DEADD0-B40B-4144-A329-487E034F8677}" srcOrd="0" destOrd="0" presId="urn:microsoft.com/office/officeart/2005/8/layout/hProcess9"/>
    <dgm:cxn modelId="{3536E0CA-2F8A-4281-8EA6-66401E26FBB8}" type="presOf" srcId="{698D6CBF-AD84-4048-82E3-DA1EFD26375E}" destId="{90DD01C2-72B8-409B-8DF1-F69044A2547B}" srcOrd="0" destOrd="0" presId="urn:microsoft.com/office/officeart/2005/8/layout/hProcess9"/>
    <dgm:cxn modelId="{ABB3A236-6664-4718-9ACA-34D9645008AA}" type="presOf" srcId="{15345E5C-6935-4EAB-8CC4-A1490EBFD917}" destId="{A0647606-C1E3-49D0-9CD1-BC294BA38448}" srcOrd="0" destOrd="0" presId="urn:microsoft.com/office/officeart/2005/8/layout/hProcess9"/>
    <dgm:cxn modelId="{58C040B0-5B2A-40F3-AE1C-7F5EB71464DB}" type="presOf" srcId="{1518A338-474C-48AE-BB1E-88528F0FDA65}" destId="{9A981F31-EC91-4D7B-BCC0-8320E0F9C2E6}" srcOrd="0" destOrd="0" presId="urn:microsoft.com/office/officeart/2005/8/layout/hProcess9"/>
    <dgm:cxn modelId="{F522FBCA-F252-4770-A734-CAEDEB5B3AA5}" srcId="{177CD296-365C-4D54-9E94-88A10DD13778}" destId="{FF0179DD-07EC-46CB-93FF-A3B07779F8DF}" srcOrd="3" destOrd="0" parTransId="{89816D5E-BB5A-4D82-BE73-5FB0A25BCE10}" sibTransId="{33984E93-1EBC-45F4-B01B-DD7A2976DCDF}"/>
    <dgm:cxn modelId="{555B799B-BD20-44CA-BCDA-47000DF67A18}" srcId="{177CD296-365C-4D54-9E94-88A10DD13778}" destId="{FDB6934D-A99B-406E-B3EA-7CFB589B396C}" srcOrd="6" destOrd="0" parTransId="{0083518B-3084-4952-B205-5AD09C6AFB39}" sibTransId="{1D0B1F3C-5773-4C6D-96C1-D62231378A3E}"/>
    <dgm:cxn modelId="{F659A54E-912D-4A2C-995E-6467076C7579}" srcId="{177CD296-365C-4D54-9E94-88A10DD13778}" destId="{4903AD73-15E1-4870-B527-7A03EFD3C873}" srcOrd="4" destOrd="0" parTransId="{D73B8C01-ABC1-4753-9630-D68F2408C71B}" sibTransId="{6CC77831-E987-40CE-8108-33DF27DAB8EA}"/>
    <dgm:cxn modelId="{C375D2A4-A779-4754-BED1-C2996A49A569}" type="presOf" srcId="{4903AD73-15E1-4870-B527-7A03EFD3C873}" destId="{7C994B2C-9B51-4CB7-B616-2F1182B9422D}" srcOrd="0" destOrd="0" presId="urn:microsoft.com/office/officeart/2005/8/layout/hProcess9"/>
    <dgm:cxn modelId="{84C31860-8B6B-4C84-8ECF-85AD565B018B}" srcId="{177CD296-365C-4D54-9E94-88A10DD13778}" destId="{1518A338-474C-48AE-BB1E-88528F0FDA65}" srcOrd="5" destOrd="0" parTransId="{51ADC726-0559-4876-A6F0-731BF9194BD4}" sibTransId="{75FA5694-1B1F-4C9C-9046-F05C7C3CDAF7}"/>
    <dgm:cxn modelId="{78F29C77-7B64-480B-A9B9-05AE999338E7}" type="presOf" srcId="{C9088701-4673-4EB7-AF16-5E1FB0746B67}" destId="{96701B94-0767-49E1-A156-4F40F84BCEA8}" srcOrd="0" destOrd="0" presId="urn:microsoft.com/office/officeart/2005/8/layout/hProcess9"/>
    <dgm:cxn modelId="{31DDF981-E2AC-4C64-9AFF-3143B59C0028}" type="presOf" srcId="{177CD296-365C-4D54-9E94-88A10DD13778}" destId="{FC1D665A-78F6-4BB0-893A-D6A093A76F47}" srcOrd="0" destOrd="0" presId="urn:microsoft.com/office/officeart/2005/8/layout/hProcess9"/>
    <dgm:cxn modelId="{C1AFC5F7-6291-43BF-87EA-C0907C5AB378}" type="presOf" srcId="{FF0179DD-07EC-46CB-93FF-A3B07779F8DF}" destId="{3875F102-DA91-4C31-9112-1824E460AD03}" srcOrd="0" destOrd="0" presId="urn:microsoft.com/office/officeart/2005/8/layout/hProcess9"/>
    <dgm:cxn modelId="{BFA36206-B630-48E5-9A6B-5531FD9E855B}" type="presParOf" srcId="{FC1D665A-78F6-4BB0-893A-D6A093A76F47}" destId="{0A70A099-D2A3-4E42-B577-7FF74B795A00}" srcOrd="0" destOrd="0" presId="urn:microsoft.com/office/officeart/2005/8/layout/hProcess9"/>
    <dgm:cxn modelId="{3BF16B5F-0322-4EE8-B4B2-98AB101A5257}" type="presParOf" srcId="{FC1D665A-78F6-4BB0-893A-D6A093A76F47}" destId="{894D31DE-EDE6-4C30-8160-DB6F00E7A228}" srcOrd="1" destOrd="0" presId="urn:microsoft.com/office/officeart/2005/8/layout/hProcess9"/>
    <dgm:cxn modelId="{F7C2EF07-8ACE-4DCD-BA92-14D0964209C8}" type="presParOf" srcId="{894D31DE-EDE6-4C30-8160-DB6F00E7A228}" destId="{90DD01C2-72B8-409B-8DF1-F69044A2547B}" srcOrd="0" destOrd="0" presId="urn:microsoft.com/office/officeart/2005/8/layout/hProcess9"/>
    <dgm:cxn modelId="{6A9455E8-ED93-4747-BAD4-26C9D0087102}" type="presParOf" srcId="{894D31DE-EDE6-4C30-8160-DB6F00E7A228}" destId="{85B55844-3DB2-408E-A2CB-82348E35B88B}" srcOrd="1" destOrd="0" presId="urn:microsoft.com/office/officeart/2005/8/layout/hProcess9"/>
    <dgm:cxn modelId="{F2276A44-8E51-44E5-9F03-3692E730AA67}" type="presParOf" srcId="{894D31DE-EDE6-4C30-8160-DB6F00E7A228}" destId="{96701B94-0767-49E1-A156-4F40F84BCEA8}" srcOrd="2" destOrd="0" presId="urn:microsoft.com/office/officeart/2005/8/layout/hProcess9"/>
    <dgm:cxn modelId="{C9EEDDC3-C531-4603-9152-25E3EFC137F4}" type="presParOf" srcId="{894D31DE-EDE6-4C30-8160-DB6F00E7A228}" destId="{4D407B74-A892-45D4-9438-010F4D54D76E}" srcOrd="3" destOrd="0" presId="urn:microsoft.com/office/officeart/2005/8/layout/hProcess9"/>
    <dgm:cxn modelId="{169CC550-2E1B-4DB5-8A67-7691992EE099}" type="presParOf" srcId="{894D31DE-EDE6-4C30-8160-DB6F00E7A228}" destId="{A0647606-C1E3-49D0-9CD1-BC294BA38448}" srcOrd="4" destOrd="0" presId="urn:microsoft.com/office/officeart/2005/8/layout/hProcess9"/>
    <dgm:cxn modelId="{C01698F5-51D5-47FB-AEE7-B57E5A19D833}" type="presParOf" srcId="{894D31DE-EDE6-4C30-8160-DB6F00E7A228}" destId="{A4E5351E-1544-46D8-A82D-F811B4BFC019}" srcOrd="5" destOrd="0" presId="urn:microsoft.com/office/officeart/2005/8/layout/hProcess9"/>
    <dgm:cxn modelId="{CC125932-73AE-416E-8E5E-B470A8F14E7F}" type="presParOf" srcId="{894D31DE-EDE6-4C30-8160-DB6F00E7A228}" destId="{3875F102-DA91-4C31-9112-1824E460AD03}" srcOrd="6" destOrd="0" presId="urn:microsoft.com/office/officeart/2005/8/layout/hProcess9"/>
    <dgm:cxn modelId="{A72160BE-DF98-43A5-B4F1-A7F7C000445A}" type="presParOf" srcId="{894D31DE-EDE6-4C30-8160-DB6F00E7A228}" destId="{09503A90-EA78-4758-98D7-A34FAA8AFBF1}" srcOrd="7" destOrd="0" presId="urn:microsoft.com/office/officeart/2005/8/layout/hProcess9"/>
    <dgm:cxn modelId="{CCA4775A-7A8C-4CA8-B94B-D1528322F3E7}" type="presParOf" srcId="{894D31DE-EDE6-4C30-8160-DB6F00E7A228}" destId="{7C994B2C-9B51-4CB7-B616-2F1182B9422D}" srcOrd="8" destOrd="0" presId="urn:microsoft.com/office/officeart/2005/8/layout/hProcess9"/>
    <dgm:cxn modelId="{5A7A7857-808F-47FB-88D6-5A236A50B204}" type="presParOf" srcId="{894D31DE-EDE6-4C30-8160-DB6F00E7A228}" destId="{EA4CE6B7-350B-4CE8-89E5-9463D95D6A1F}" srcOrd="9" destOrd="0" presId="urn:microsoft.com/office/officeart/2005/8/layout/hProcess9"/>
    <dgm:cxn modelId="{A3FC2E03-AC74-4C8E-A1DF-35283A75D906}" type="presParOf" srcId="{894D31DE-EDE6-4C30-8160-DB6F00E7A228}" destId="{9A981F31-EC91-4D7B-BCC0-8320E0F9C2E6}" srcOrd="10" destOrd="0" presId="urn:microsoft.com/office/officeart/2005/8/layout/hProcess9"/>
    <dgm:cxn modelId="{3E484FF9-C156-4A80-A766-4D690A05902A}" type="presParOf" srcId="{894D31DE-EDE6-4C30-8160-DB6F00E7A228}" destId="{8971B749-2CA5-4355-A684-EBCE95B91767}" srcOrd="11" destOrd="0" presId="urn:microsoft.com/office/officeart/2005/8/layout/hProcess9"/>
    <dgm:cxn modelId="{C20C7180-65FD-4EE2-9390-963B8197E73A}" type="presParOf" srcId="{894D31DE-EDE6-4C30-8160-DB6F00E7A228}" destId="{72DEADD0-B40B-4144-A329-487E034F8677}" srcOrd="12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77CD296-365C-4D54-9E94-88A10DD13778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98D6CBF-AD84-4048-82E3-DA1EFD26375E}">
      <dgm:prSet/>
      <dgm:spPr/>
      <dgm:t>
        <a:bodyPr/>
        <a:lstStyle/>
        <a:p>
          <a:pPr rtl="0"/>
          <a:r>
            <a:rPr lang="de-DE" dirty="0" smtClean="0"/>
            <a:t>XML/JSON </a:t>
          </a:r>
          <a:r>
            <a:rPr lang="de-DE" dirty="0" err="1" smtClean="0"/>
            <a:t>Dump</a:t>
          </a:r>
          <a:endParaRPr lang="en-US" dirty="0"/>
        </a:p>
      </dgm:t>
    </dgm:pt>
    <dgm:pt modelId="{8FC696A9-7013-4D33-AD55-6AC0B6561883}" type="parTrans" cxnId="{ACDD7CC0-6023-4DEF-989E-A05A75EAC66E}">
      <dgm:prSet/>
      <dgm:spPr/>
      <dgm:t>
        <a:bodyPr/>
        <a:lstStyle/>
        <a:p>
          <a:endParaRPr lang="en-US"/>
        </a:p>
      </dgm:t>
    </dgm:pt>
    <dgm:pt modelId="{003355F8-3D90-4762-AD02-239EF33254CC}" type="sibTrans" cxnId="{ACDD7CC0-6023-4DEF-989E-A05A75EAC66E}">
      <dgm:prSet/>
      <dgm:spPr/>
      <dgm:t>
        <a:bodyPr/>
        <a:lstStyle/>
        <a:p>
          <a:endParaRPr lang="en-US"/>
        </a:p>
      </dgm:t>
    </dgm:pt>
    <dgm:pt modelId="{15345E5C-6935-4EAB-8CC4-A1490EBFD917}">
      <dgm:prSet/>
      <dgm:spPr/>
      <dgm:t>
        <a:bodyPr/>
        <a:lstStyle/>
        <a:p>
          <a:pPr rtl="0"/>
          <a:r>
            <a:rPr lang="de-DE" dirty="0" smtClean="0"/>
            <a:t>Feature CSV</a:t>
          </a:r>
          <a:endParaRPr lang="en-US" dirty="0"/>
        </a:p>
      </dgm:t>
    </dgm:pt>
    <dgm:pt modelId="{2C4552C6-54FC-41E2-9389-1B535A14D1A9}" type="parTrans" cxnId="{15904F14-E7DA-4E68-B8BB-0EFC42092B64}">
      <dgm:prSet/>
      <dgm:spPr/>
      <dgm:t>
        <a:bodyPr/>
        <a:lstStyle/>
        <a:p>
          <a:endParaRPr lang="en-US"/>
        </a:p>
      </dgm:t>
    </dgm:pt>
    <dgm:pt modelId="{0F2897B0-A77B-4501-BD22-1F0EA96A09CC}" type="sibTrans" cxnId="{15904F14-E7DA-4E68-B8BB-0EFC42092B64}">
      <dgm:prSet/>
      <dgm:spPr/>
      <dgm:t>
        <a:bodyPr/>
        <a:lstStyle/>
        <a:p>
          <a:endParaRPr lang="en-US"/>
        </a:p>
      </dgm:t>
    </dgm:pt>
    <dgm:pt modelId="{1518A338-474C-48AE-BB1E-88528F0FDA65}">
      <dgm:prSet/>
      <dgm:spPr>
        <a:solidFill>
          <a:schemeClr val="bg1">
            <a:lumMod val="50000"/>
          </a:schemeClr>
        </a:solidFill>
      </dgm:spPr>
      <dgm:t>
        <a:bodyPr/>
        <a:lstStyle/>
        <a:p>
          <a:pPr rtl="0"/>
          <a:r>
            <a:rPr lang="de-DE" dirty="0" smtClean="0"/>
            <a:t>PHP </a:t>
          </a:r>
          <a:r>
            <a:rPr lang="de-DE" dirty="0" err="1" smtClean="0"/>
            <a:t>Suggester</a:t>
          </a:r>
          <a:endParaRPr lang="en-US" dirty="0"/>
        </a:p>
      </dgm:t>
    </dgm:pt>
    <dgm:pt modelId="{51ADC726-0559-4876-A6F0-731BF9194BD4}" type="parTrans" cxnId="{84C31860-8B6B-4C84-8ECF-85AD565B018B}">
      <dgm:prSet/>
      <dgm:spPr/>
      <dgm:t>
        <a:bodyPr/>
        <a:lstStyle/>
        <a:p>
          <a:endParaRPr lang="en-US"/>
        </a:p>
      </dgm:t>
    </dgm:pt>
    <dgm:pt modelId="{75FA5694-1B1F-4C9C-9046-F05C7C3CDAF7}" type="sibTrans" cxnId="{84C31860-8B6B-4C84-8ECF-85AD565B018B}">
      <dgm:prSet/>
      <dgm:spPr/>
      <dgm:t>
        <a:bodyPr/>
        <a:lstStyle/>
        <a:p>
          <a:endParaRPr lang="en-US"/>
        </a:p>
      </dgm:t>
    </dgm:pt>
    <dgm:pt modelId="{FDB6934D-A99B-406E-B3EA-7CFB589B396C}">
      <dgm:prSet/>
      <dgm:spPr>
        <a:solidFill>
          <a:schemeClr val="bg1">
            <a:lumMod val="50000"/>
          </a:schemeClr>
        </a:solidFill>
      </dgm:spPr>
      <dgm:t>
        <a:bodyPr/>
        <a:lstStyle/>
        <a:p>
          <a:pPr rtl="0"/>
          <a:r>
            <a:rPr lang="de-DE" dirty="0" err="1" smtClean="0"/>
            <a:t>Suggestions</a:t>
          </a:r>
          <a:endParaRPr lang="en-US" dirty="0"/>
        </a:p>
      </dgm:t>
    </dgm:pt>
    <dgm:pt modelId="{0083518B-3084-4952-B205-5AD09C6AFB39}" type="parTrans" cxnId="{555B799B-BD20-44CA-BCDA-47000DF67A18}">
      <dgm:prSet/>
      <dgm:spPr/>
      <dgm:t>
        <a:bodyPr/>
        <a:lstStyle/>
        <a:p>
          <a:endParaRPr lang="en-US"/>
        </a:p>
      </dgm:t>
    </dgm:pt>
    <dgm:pt modelId="{1D0B1F3C-5773-4C6D-96C1-D62231378A3E}" type="sibTrans" cxnId="{555B799B-BD20-44CA-BCDA-47000DF67A18}">
      <dgm:prSet/>
      <dgm:spPr/>
      <dgm:t>
        <a:bodyPr/>
        <a:lstStyle/>
        <a:p>
          <a:endParaRPr lang="en-US"/>
        </a:p>
      </dgm:t>
    </dgm:pt>
    <dgm:pt modelId="{C9088701-4673-4EB7-AF16-5E1FB0746B67}">
      <dgm:prSet/>
      <dgm:spPr/>
      <dgm:t>
        <a:bodyPr/>
        <a:lstStyle/>
        <a:p>
          <a:pPr rtl="0"/>
          <a:r>
            <a:rPr lang="de-DE" dirty="0" err="1" smtClean="0"/>
            <a:t>Dump</a:t>
          </a:r>
          <a:r>
            <a:rPr lang="de-DE" dirty="0" smtClean="0"/>
            <a:t> </a:t>
          </a:r>
          <a:r>
            <a:rPr lang="de-DE" dirty="0" err="1" smtClean="0"/>
            <a:t>parser</a:t>
          </a:r>
          <a:endParaRPr lang="en-US" dirty="0"/>
        </a:p>
      </dgm:t>
    </dgm:pt>
    <dgm:pt modelId="{00820A42-2F8E-4D1D-909D-E5F230904179}" type="parTrans" cxnId="{D2F8CA72-CB3D-453F-80BD-DFC7C517B2D0}">
      <dgm:prSet/>
      <dgm:spPr/>
      <dgm:t>
        <a:bodyPr/>
        <a:lstStyle/>
        <a:p>
          <a:endParaRPr lang="en-US"/>
        </a:p>
      </dgm:t>
    </dgm:pt>
    <dgm:pt modelId="{D03CCB54-0AF6-4D4A-8365-E995CAE1B560}" type="sibTrans" cxnId="{D2F8CA72-CB3D-453F-80BD-DFC7C517B2D0}">
      <dgm:prSet/>
      <dgm:spPr/>
      <dgm:t>
        <a:bodyPr/>
        <a:lstStyle/>
        <a:p>
          <a:endParaRPr lang="en-US"/>
        </a:p>
      </dgm:t>
    </dgm:pt>
    <dgm:pt modelId="{4903AD73-15E1-4870-B527-7A03EFD3C873}">
      <dgm:prSet/>
      <dgm:spPr>
        <a:solidFill>
          <a:schemeClr val="bg1">
            <a:lumMod val="50000"/>
          </a:schemeClr>
        </a:solidFill>
      </dgm:spPr>
      <dgm:t>
        <a:bodyPr/>
        <a:lstStyle/>
        <a:p>
          <a:pPr rtl="0"/>
          <a:r>
            <a:rPr lang="de-DE" dirty="0" smtClean="0"/>
            <a:t>MySQL Table</a:t>
          </a:r>
          <a:endParaRPr lang="en-US" dirty="0"/>
        </a:p>
      </dgm:t>
    </dgm:pt>
    <dgm:pt modelId="{D73B8C01-ABC1-4753-9630-D68F2408C71B}" type="parTrans" cxnId="{F659A54E-912D-4A2C-995E-6467076C7579}">
      <dgm:prSet/>
      <dgm:spPr/>
      <dgm:t>
        <a:bodyPr/>
        <a:lstStyle/>
        <a:p>
          <a:endParaRPr lang="en-US"/>
        </a:p>
      </dgm:t>
    </dgm:pt>
    <dgm:pt modelId="{6CC77831-E987-40CE-8108-33DF27DAB8EA}" type="sibTrans" cxnId="{F659A54E-912D-4A2C-995E-6467076C7579}">
      <dgm:prSet/>
      <dgm:spPr/>
      <dgm:t>
        <a:bodyPr/>
        <a:lstStyle/>
        <a:p>
          <a:endParaRPr lang="en-US"/>
        </a:p>
      </dgm:t>
    </dgm:pt>
    <dgm:pt modelId="{FF0179DD-07EC-46CB-93FF-A3B07779F8DF}">
      <dgm:prSet/>
      <dgm:spPr>
        <a:solidFill>
          <a:schemeClr val="bg1">
            <a:lumMod val="50000"/>
          </a:schemeClr>
        </a:solidFill>
      </dgm:spPr>
      <dgm:t>
        <a:bodyPr/>
        <a:lstStyle/>
        <a:p>
          <a:pPr rtl="0"/>
          <a:r>
            <a:rPr lang="de-DE" dirty="0" err="1" smtClean="0"/>
            <a:t>Calculate</a:t>
          </a:r>
          <a:r>
            <a:rPr lang="de-DE" dirty="0" smtClean="0"/>
            <a:t> </a:t>
          </a:r>
          <a:r>
            <a:rPr lang="de-DE" dirty="0" err="1" smtClean="0"/>
            <a:t>Probabilities</a:t>
          </a:r>
          <a:endParaRPr lang="en-US" dirty="0"/>
        </a:p>
      </dgm:t>
    </dgm:pt>
    <dgm:pt modelId="{89816D5E-BB5A-4D82-BE73-5FB0A25BCE10}" type="parTrans" cxnId="{F522FBCA-F252-4770-A734-CAEDEB5B3AA5}">
      <dgm:prSet/>
      <dgm:spPr/>
      <dgm:t>
        <a:bodyPr/>
        <a:lstStyle/>
        <a:p>
          <a:endParaRPr lang="en-US"/>
        </a:p>
      </dgm:t>
    </dgm:pt>
    <dgm:pt modelId="{33984E93-1EBC-45F4-B01B-DD7A2976DCDF}" type="sibTrans" cxnId="{F522FBCA-F252-4770-A734-CAEDEB5B3AA5}">
      <dgm:prSet/>
      <dgm:spPr/>
      <dgm:t>
        <a:bodyPr/>
        <a:lstStyle/>
        <a:p>
          <a:endParaRPr lang="en-US"/>
        </a:p>
      </dgm:t>
    </dgm:pt>
    <dgm:pt modelId="{FC1D665A-78F6-4BB0-893A-D6A093A76F47}" type="pres">
      <dgm:prSet presAssocID="{177CD296-365C-4D54-9E94-88A10DD13778}" presName="CompostProcess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A70A099-D2A3-4E42-B577-7FF74B795A00}" type="pres">
      <dgm:prSet presAssocID="{177CD296-365C-4D54-9E94-88A10DD13778}" presName="arrow" presStyleLbl="bgShp" presStyleIdx="0" presStyleCnt="1"/>
      <dgm:spPr/>
      <dgm:t>
        <a:bodyPr/>
        <a:lstStyle/>
        <a:p>
          <a:endParaRPr lang="de-DE"/>
        </a:p>
      </dgm:t>
    </dgm:pt>
    <dgm:pt modelId="{894D31DE-EDE6-4C30-8160-DB6F00E7A228}" type="pres">
      <dgm:prSet presAssocID="{177CD296-365C-4D54-9E94-88A10DD13778}" presName="linearProcess" presStyleCnt="0"/>
      <dgm:spPr/>
      <dgm:t>
        <a:bodyPr/>
        <a:lstStyle/>
        <a:p>
          <a:endParaRPr lang="de-DE"/>
        </a:p>
      </dgm:t>
    </dgm:pt>
    <dgm:pt modelId="{90DD01C2-72B8-409B-8DF1-F69044A2547B}" type="pres">
      <dgm:prSet presAssocID="{698D6CBF-AD84-4048-82E3-DA1EFD26375E}" presName="text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5B55844-3DB2-408E-A2CB-82348E35B88B}" type="pres">
      <dgm:prSet presAssocID="{003355F8-3D90-4762-AD02-239EF33254CC}" presName="sibTrans" presStyleCnt="0"/>
      <dgm:spPr/>
      <dgm:t>
        <a:bodyPr/>
        <a:lstStyle/>
        <a:p>
          <a:endParaRPr lang="de-DE"/>
        </a:p>
      </dgm:t>
    </dgm:pt>
    <dgm:pt modelId="{96701B94-0767-49E1-A156-4F40F84BCEA8}" type="pres">
      <dgm:prSet presAssocID="{C9088701-4673-4EB7-AF16-5E1FB0746B67}" presName="text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D407B74-A892-45D4-9438-010F4D54D76E}" type="pres">
      <dgm:prSet presAssocID="{D03CCB54-0AF6-4D4A-8365-E995CAE1B560}" presName="sibTrans" presStyleCnt="0"/>
      <dgm:spPr/>
      <dgm:t>
        <a:bodyPr/>
        <a:lstStyle/>
        <a:p>
          <a:endParaRPr lang="de-DE"/>
        </a:p>
      </dgm:t>
    </dgm:pt>
    <dgm:pt modelId="{A0647606-C1E3-49D0-9CD1-BC294BA38448}" type="pres">
      <dgm:prSet presAssocID="{15345E5C-6935-4EAB-8CC4-A1490EBFD917}" presName="text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4E5351E-1544-46D8-A82D-F811B4BFC019}" type="pres">
      <dgm:prSet presAssocID="{0F2897B0-A77B-4501-BD22-1F0EA96A09CC}" presName="sibTrans" presStyleCnt="0"/>
      <dgm:spPr/>
      <dgm:t>
        <a:bodyPr/>
        <a:lstStyle/>
        <a:p>
          <a:endParaRPr lang="de-DE"/>
        </a:p>
      </dgm:t>
    </dgm:pt>
    <dgm:pt modelId="{3875F102-DA91-4C31-9112-1824E460AD03}" type="pres">
      <dgm:prSet presAssocID="{FF0179DD-07EC-46CB-93FF-A3B07779F8DF}" presName="text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9503A90-EA78-4758-98D7-A34FAA8AFBF1}" type="pres">
      <dgm:prSet presAssocID="{33984E93-1EBC-45F4-B01B-DD7A2976DCDF}" presName="sibTrans" presStyleCnt="0"/>
      <dgm:spPr/>
      <dgm:t>
        <a:bodyPr/>
        <a:lstStyle/>
        <a:p>
          <a:endParaRPr lang="de-DE"/>
        </a:p>
      </dgm:t>
    </dgm:pt>
    <dgm:pt modelId="{7C994B2C-9B51-4CB7-B616-2F1182B9422D}" type="pres">
      <dgm:prSet presAssocID="{4903AD73-15E1-4870-B527-7A03EFD3C873}" presName="text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A4CE6B7-350B-4CE8-89E5-9463D95D6A1F}" type="pres">
      <dgm:prSet presAssocID="{6CC77831-E987-40CE-8108-33DF27DAB8EA}" presName="sibTrans" presStyleCnt="0"/>
      <dgm:spPr/>
      <dgm:t>
        <a:bodyPr/>
        <a:lstStyle/>
        <a:p>
          <a:endParaRPr lang="de-DE"/>
        </a:p>
      </dgm:t>
    </dgm:pt>
    <dgm:pt modelId="{9A981F31-EC91-4D7B-BCC0-8320E0F9C2E6}" type="pres">
      <dgm:prSet presAssocID="{1518A338-474C-48AE-BB1E-88528F0FDA65}" presName="text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971B749-2CA5-4355-A684-EBCE95B91767}" type="pres">
      <dgm:prSet presAssocID="{75FA5694-1B1F-4C9C-9046-F05C7C3CDAF7}" presName="sibTrans" presStyleCnt="0"/>
      <dgm:spPr/>
      <dgm:t>
        <a:bodyPr/>
        <a:lstStyle/>
        <a:p>
          <a:endParaRPr lang="de-DE"/>
        </a:p>
      </dgm:t>
    </dgm:pt>
    <dgm:pt modelId="{72DEADD0-B40B-4144-A329-487E034F8677}" type="pres">
      <dgm:prSet presAssocID="{FDB6934D-A99B-406E-B3EA-7CFB589B396C}" presName="text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EF7ED9C-02C8-46DA-800B-6E48128BFA60}" type="presOf" srcId="{698D6CBF-AD84-4048-82E3-DA1EFD26375E}" destId="{90DD01C2-72B8-409B-8DF1-F69044A2547B}" srcOrd="0" destOrd="0" presId="urn:microsoft.com/office/officeart/2005/8/layout/hProcess9"/>
    <dgm:cxn modelId="{84C31860-8B6B-4C84-8ECF-85AD565B018B}" srcId="{177CD296-365C-4D54-9E94-88A10DD13778}" destId="{1518A338-474C-48AE-BB1E-88528F0FDA65}" srcOrd="5" destOrd="0" parTransId="{51ADC726-0559-4876-A6F0-731BF9194BD4}" sibTransId="{75FA5694-1B1F-4C9C-9046-F05C7C3CDAF7}"/>
    <dgm:cxn modelId="{15904F14-E7DA-4E68-B8BB-0EFC42092B64}" srcId="{177CD296-365C-4D54-9E94-88A10DD13778}" destId="{15345E5C-6935-4EAB-8CC4-A1490EBFD917}" srcOrd="2" destOrd="0" parTransId="{2C4552C6-54FC-41E2-9389-1B535A14D1A9}" sibTransId="{0F2897B0-A77B-4501-BD22-1F0EA96A09CC}"/>
    <dgm:cxn modelId="{25E50CAA-6DCA-475E-98DD-351C6263A7EA}" type="presOf" srcId="{15345E5C-6935-4EAB-8CC4-A1490EBFD917}" destId="{A0647606-C1E3-49D0-9CD1-BC294BA38448}" srcOrd="0" destOrd="0" presId="urn:microsoft.com/office/officeart/2005/8/layout/hProcess9"/>
    <dgm:cxn modelId="{F522FBCA-F252-4770-A734-CAEDEB5B3AA5}" srcId="{177CD296-365C-4D54-9E94-88A10DD13778}" destId="{FF0179DD-07EC-46CB-93FF-A3B07779F8DF}" srcOrd="3" destOrd="0" parTransId="{89816D5E-BB5A-4D82-BE73-5FB0A25BCE10}" sibTransId="{33984E93-1EBC-45F4-B01B-DD7A2976DCDF}"/>
    <dgm:cxn modelId="{555B799B-BD20-44CA-BCDA-47000DF67A18}" srcId="{177CD296-365C-4D54-9E94-88A10DD13778}" destId="{FDB6934D-A99B-406E-B3EA-7CFB589B396C}" srcOrd="6" destOrd="0" parTransId="{0083518B-3084-4952-B205-5AD09C6AFB39}" sibTransId="{1D0B1F3C-5773-4C6D-96C1-D62231378A3E}"/>
    <dgm:cxn modelId="{457A5F06-4F16-4CB4-AB95-352142D2FB91}" type="presOf" srcId="{4903AD73-15E1-4870-B527-7A03EFD3C873}" destId="{7C994B2C-9B51-4CB7-B616-2F1182B9422D}" srcOrd="0" destOrd="0" presId="urn:microsoft.com/office/officeart/2005/8/layout/hProcess9"/>
    <dgm:cxn modelId="{D2F8CA72-CB3D-453F-80BD-DFC7C517B2D0}" srcId="{177CD296-365C-4D54-9E94-88A10DD13778}" destId="{C9088701-4673-4EB7-AF16-5E1FB0746B67}" srcOrd="1" destOrd="0" parTransId="{00820A42-2F8E-4D1D-909D-E5F230904179}" sibTransId="{D03CCB54-0AF6-4D4A-8365-E995CAE1B560}"/>
    <dgm:cxn modelId="{B6FDA119-9E02-4B60-A698-11619B605790}" type="presOf" srcId="{FDB6934D-A99B-406E-B3EA-7CFB589B396C}" destId="{72DEADD0-B40B-4144-A329-487E034F8677}" srcOrd="0" destOrd="0" presId="urn:microsoft.com/office/officeart/2005/8/layout/hProcess9"/>
    <dgm:cxn modelId="{ACDD7CC0-6023-4DEF-989E-A05A75EAC66E}" srcId="{177CD296-365C-4D54-9E94-88A10DD13778}" destId="{698D6CBF-AD84-4048-82E3-DA1EFD26375E}" srcOrd="0" destOrd="0" parTransId="{8FC696A9-7013-4D33-AD55-6AC0B6561883}" sibTransId="{003355F8-3D90-4762-AD02-239EF33254CC}"/>
    <dgm:cxn modelId="{685D5861-8841-47C1-87AE-8AEC510036B7}" type="presOf" srcId="{1518A338-474C-48AE-BB1E-88528F0FDA65}" destId="{9A981F31-EC91-4D7B-BCC0-8320E0F9C2E6}" srcOrd="0" destOrd="0" presId="urn:microsoft.com/office/officeart/2005/8/layout/hProcess9"/>
    <dgm:cxn modelId="{39A14C51-8DA8-4366-B557-307B0D913B36}" type="presOf" srcId="{177CD296-365C-4D54-9E94-88A10DD13778}" destId="{FC1D665A-78F6-4BB0-893A-D6A093A76F47}" srcOrd="0" destOrd="0" presId="urn:microsoft.com/office/officeart/2005/8/layout/hProcess9"/>
    <dgm:cxn modelId="{59B829C5-42BC-482B-A9F2-6952121B3970}" type="presOf" srcId="{C9088701-4673-4EB7-AF16-5E1FB0746B67}" destId="{96701B94-0767-49E1-A156-4F40F84BCEA8}" srcOrd="0" destOrd="0" presId="urn:microsoft.com/office/officeart/2005/8/layout/hProcess9"/>
    <dgm:cxn modelId="{F659A54E-912D-4A2C-995E-6467076C7579}" srcId="{177CD296-365C-4D54-9E94-88A10DD13778}" destId="{4903AD73-15E1-4870-B527-7A03EFD3C873}" srcOrd="4" destOrd="0" parTransId="{D73B8C01-ABC1-4753-9630-D68F2408C71B}" sibTransId="{6CC77831-E987-40CE-8108-33DF27DAB8EA}"/>
    <dgm:cxn modelId="{343DCDFA-D34E-4660-AFE3-821E278EE59A}" type="presOf" srcId="{FF0179DD-07EC-46CB-93FF-A3B07779F8DF}" destId="{3875F102-DA91-4C31-9112-1824E460AD03}" srcOrd="0" destOrd="0" presId="urn:microsoft.com/office/officeart/2005/8/layout/hProcess9"/>
    <dgm:cxn modelId="{0C91C680-C5FA-4AFD-B71A-62A8718BB75C}" type="presParOf" srcId="{FC1D665A-78F6-4BB0-893A-D6A093A76F47}" destId="{0A70A099-D2A3-4E42-B577-7FF74B795A00}" srcOrd="0" destOrd="0" presId="urn:microsoft.com/office/officeart/2005/8/layout/hProcess9"/>
    <dgm:cxn modelId="{C41DBEAC-2077-4795-9435-9DF2302A0878}" type="presParOf" srcId="{FC1D665A-78F6-4BB0-893A-D6A093A76F47}" destId="{894D31DE-EDE6-4C30-8160-DB6F00E7A228}" srcOrd="1" destOrd="0" presId="urn:microsoft.com/office/officeart/2005/8/layout/hProcess9"/>
    <dgm:cxn modelId="{F8350475-E270-4CFC-B4BD-6378DBBC7280}" type="presParOf" srcId="{894D31DE-EDE6-4C30-8160-DB6F00E7A228}" destId="{90DD01C2-72B8-409B-8DF1-F69044A2547B}" srcOrd="0" destOrd="0" presId="urn:microsoft.com/office/officeart/2005/8/layout/hProcess9"/>
    <dgm:cxn modelId="{FCDDEAC0-F8AB-45FC-AFE6-FC4B2B1991F1}" type="presParOf" srcId="{894D31DE-EDE6-4C30-8160-DB6F00E7A228}" destId="{85B55844-3DB2-408E-A2CB-82348E35B88B}" srcOrd="1" destOrd="0" presId="urn:microsoft.com/office/officeart/2005/8/layout/hProcess9"/>
    <dgm:cxn modelId="{62DE9361-78A5-4C23-A816-E5D3D1143356}" type="presParOf" srcId="{894D31DE-EDE6-4C30-8160-DB6F00E7A228}" destId="{96701B94-0767-49E1-A156-4F40F84BCEA8}" srcOrd="2" destOrd="0" presId="urn:microsoft.com/office/officeart/2005/8/layout/hProcess9"/>
    <dgm:cxn modelId="{BF602331-ED09-4D9C-8DE6-AAB7CA2CAD90}" type="presParOf" srcId="{894D31DE-EDE6-4C30-8160-DB6F00E7A228}" destId="{4D407B74-A892-45D4-9438-010F4D54D76E}" srcOrd="3" destOrd="0" presId="urn:microsoft.com/office/officeart/2005/8/layout/hProcess9"/>
    <dgm:cxn modelId="{81084B00-F303-40F2-9472-B5410E95E8DE}" type="presParOf" srcId="{894D31DE-EDE6-4C30-8160-DB6F00E7A228}" destId="{A0647606-C1E3-49D0-9CD1-BC294BA38448}" srcOrd="4" destOrd="0" presId="urn:microsoft.com/office/officeart/2005/8/layout/hProcess9"/>
    <dgm:cxn modelId="{AF5B7CC6-83F4-48CD-9FC9-8DB33E901B26}" type="presParOf" srcId="{894D31DE-EDE6-4C30-8160-DB6F00E7A228}" destId="{A4E5351E-1544-46D8-A82D-F811B4BFC019}" srcOrd="5" destOrd="0" presId="urn:microsoft.com/office/officeart/2005/8/layout/hProcess9"/>
    <dgm:cxn modelId="{4E316912-3501-4189-872F-E7D19E8FBE1C}" type="presParOf" srcId="{894D31DE-EDE6-4C30-8160-DB6F00E7A228}" destId="{3875F102-DA91-4C31-9112-1824E460AD03}" srcOrd="6" destOrd="0" presId="urn:microsoft.com/office/officeart/2005/8/layout/hProcess9"/>
    <dgm:cxn modelId="{9972C22B-F65B-425A-B922-CB918719C335}" type="presParOf" srcId="{894D31DE-EDE6-4C30-8160-DB6F00E7A228}" destId="{09503A90-EA78-4758-98D7-A34FAA8AFBF1}" srcOrd="7" destOrd="0" presId="urn:microsoft.com/office/officeart/2005/8/layout/hProcess9"/>
    <dgm:cxn modelId="{6B05FA51-2805-4AF1-84A3-24A7DEA7B0AE}" type="presParOf" srcId="{894D31DE-EDE6-4C30-8160-DB6F00E7A228}" destId="{7C994B2C-9B51-4CB7-B616-2F1182B9422D}" srcOrd="8" destOrd="0" presId="urn:microsoft.com/office/officeart/2005/8/layout/hProcess9"/>
    <dgm:cxn modelId="{48560BB0-9700-450F-A28F-1C25FC5E0529}" type="presParOf" srcId="{894D31DE-EDE6-4C30-8160-DB6F00E7A228}" destId="{EA4CE6B7-350B-4CE8-89E5-9463D95D6A1F}" srcOrd="9" destOrd="0" presId="urn:microsoft.com/office/officeart/2005/8/layout/hProcess9"/>
    <dgm:cxn modelId="{700EB3F0-BA20-4D94-B358-6D93337A8BA5}" type="presParOf" srcId="{894D31DE-EDE6-4C30-8160-DB6F00E7A228}" destId="{9A981F31-EC91-4D7B-BCC0-8320E0F9C2E6}" srcOrd="10" destOrd="0" presId="urn:microsoft.com/office/officeart/2005/8/layout/hProcess9"/>
    <dgm:cxn modelId="{E1464510-6005-47A8-A95A-7BB24F1E5D73}" type="presParOf" srcId="{894D31DE-EDE6-4C30-8160-DB6F00E7A228}" destId="{8971B749-2CA5-4355-A684-EBCE95B91767}" srcOrd="11" destOrd="0" presId="urn:microsoft.com/office/officeart/2005/8/layout/hProcess9"/>
    <dgm:cxn modelId="{0D054FC6-7DC4-4864-8568-AD40C35D92A3}" type="presParOf" srcId="{894D31DE-EDE6-4C30-8160-DB6F00E7A228}" destId="{72DEADD0-B40B-4144-A329-487E034F8677}" srcOrd="12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77CD296-365C-4D54-9E94-88A10DD13778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98D6CBF-AD84-4048-82E3-DA1EFD26375E}">
      <dgm:prSet/>
      <dgm:spPr>
        <a:solidFill>
          <a:schemeClr val="bg1">
            <a:lumMod val="50000"/>
          </a:schemeClr>
        </a:solidFill>
      </dgm:spPr>
      <dgm:t>
        <a:bodyPr/>
        <a:lstStyle/>
        <a:p>
          <a:pPr rtl="0"/>
          <a:r>
            <a:rPr lang="de-DE" dirty="0" smtClean="0"/>
            <a:t>XML/JSON </a:t>
          </a:r>
          <a:r>
            <a:rPr lang="de-DE" dirty="0" err="1" smtClean="0"/>
            <a:t>Dump</a:t>
          </a:r>
          <a:endParaRPr lang="en-US" dirty="0"/>
        </a:p>
      </dgm:t>
    </dgm:pt>
    <dgm:pt modelId="{8FC696A9-7013-4D33-AD55-6AC0B6561883}" type="parTrans" cxnId="{ACDD7CC0-6023-4DEF-989E-A05A75EAC66E}">
      <dgm:prSet/>
      <dgm:spPr/>
      <dgm:t>
        <a:bodyPr/>
        <a:lstStyle/>
        <a:p>
          <a:endParaRPr lang="en-US"/>
        </a:p>
      </dgm:t>
    </dgm:pt>
    <dgm:pt modelId="{003355F8-3D90-4762-AD02-239EF33254CC}" type="sibTrans" cxnId="{ACDD7CC0-6023-4DEF-989E-A05A75EAC66E}">
      <dgm:prSet/>
      <dgm:spPr/>
      <dgm:t>
        <a:bodyPr/>
        <a:lstStyle/>
        <a:p>
          <a:endParaRPr lang="en-US"/>
        </a:p>
      </dgm:t>
    </dgm:pt>
    <dgm:pt modelId="{15345E5C-6935-4EAB-8CC4-A1490EBFD917}">
      <dgm:prSet/>
      <dgm:spPr>
        <a:solidFill>
          <a:schemeClr val="bg1">
            <a:lumMod val="50000"/>
          </a:schemeClr>
        </a:solidFill>
      </dgm:spPr>
      <dgm:t>
        <a:bodyPr/>
        <a:lstStyle/>
        <a:p>
          <a:pPr rtl="0"/>
          <a:r>
            <a:rPr lang="de-DE" dirty="0" smtClean="0"/>
            <a:t>Feature CSV</a:t>
          </a:r>
          <a:endParaRPr lang="en-US" dirty="0"/>
        </a:p>
      </dgm:t>
    </dgm:pt>
    <dgm:pt modelId="{2C4552C6-54FC-41E2-9389-1B535A14D1A9}" type="parTrans" cxnId="{15904F14-E7DA-4E68-B8BB-0EFC42092B64}">
      <dgm:prSet/>
      <dgm:spPr/>
      <dgm:t>
        <a:bodyPr/>
        <a:lstStyle/>
        <a:p>
          <a:endParaRPr lang="en-US"/>
        </a:p>
      </dgm:t>
    </dgm:pt>
    <dgm:pt modelId="{0F2897B0-A77B-4501-BD22-1F0EA96A09CC}" type="sibTrans" cxnId="{15904F14-E7DA-4E68-B8BB-0EFC42092B64}">
      <dgm:prSet/>
      <dgm:spPr/>
      <dgm:t>
        <a:bodyPr/>
        <a:lstStyle/>
        <a:p>
          <a:endParaRPr lang="en-US"/>
        </a:p>
      </dgm:t>
    </dgm:pt>
    <dgm:pt modelId="{1518A338-474C-48AE-BB1E-88528F0FDA65}">
      <dgm:prSet/>
      <dgm:spPr>
        <a:solidFill>
          <a:schemeClr val="bg1">
            <a:lumMod val="50000"/>
          </a:schemeClr>
        </a:solidFill>
      </dgm:spPr>
      <dgm:t>
        <a:bodyPr/>
        <a:lstStyle/>
        <a:p>
          <a:pPr rtl="0"/>
          <a:r>
            <a:rPr lang="de-DE" dirty="0" smtClean="0"/>
            <a:t>PHP </a:t>
          </a:r>
          <a:r>
            <a:rPr lang="de-DE" dirty="0" err="1" smtClean="0"/>
            <a:t>Suggester</a:t>
          </a:r>
          <a:endParaRPr lang="en-US" dirty="0"/>
        </a:p>
      </dgm:t>
    </dgm:pt>
    <dgm:pt modelId="{51ADC726-0559-4876-A6F0-731BF9194BD4}" type="parTrans" cxnId="{84C31860-8B6B-4C84-8ECF-85AD565B018B}">
      <dgm:prSet/>
      <dgm:spPr/>
      <dgm:t>
        <a:bodyPr/>
        <a:lstStyle/>
        <a:p>
          <a:endParaRPr lang="en-US"/>
        </a:p>
      </dgm:t>
    </dgm:pt>
    <dgm:pt modelId="{75FA5694-1B1F-4C9C-9046-F05C7C3CDAF7}" type="sibTrans" cxnId="{84C31860-8B6B-4C84-8ECF-85AD565B018B}">
      <dgm:prSet/>
      <dgm:spPr/>
      <dgm:t>
        <a:bodyPr/>
        <a:lstStyle/>
        <a:p>
          <a:endParaRPr lang="en-US"/>
        </a:p>
      </dgm:t>
    </dgm:pt>
    <dgm:pt modelId="{FDB6934D-A99B-406E-B3EA-7CFB589B396C}">
      <dgm:prSet/>
      <dgm:spPr>
        <a:solidFill>
          <a:schemeClr val="bg1">
            <a:lumMod val="50000"/>
          </a:schemeClr>
        </a:solidFill>
      </dgm:spPr>
      <dgm:t>
        <a:bodyPr/>
        <a:lstStyle/>
        <a:p>
          <a:pPr rtl="0"/>
          <a:r>
            <a:rPr lang="de-DE" dirty="0" err="1" smtClean="0"/>
            <a:t>Suggestions</a:t>
          </a:r>
          <a:endParaRPr lang="en-US" dirty="0"/>
        </a:p>
      </dgm:t>
    </dgm:pt>
    <dgm:pt modelId="{0083518B-3084-4952-B205-5AD09C6AFB39}" type="parTrans" cxnId="{555B799B-BD20-44CA-BCDA-47000DF67A18}">
      <dgm:prSet/>
      <dgm:spPr/>
      <dgm:t>
        <a:bodyPr/>
        <a:lstStyle/>
        <a:p>
          <a:endParaRPr lang="en-US"/>
        </a:p>
      </dgm:t>
    </dgm:pt>
    <dgm:pt modelId="{1D0B1F3C-5773-4C6D-96C1-D62231378A3E}" type="sibTrans" cxnId="{555B799B-BD20-44CA-BCDA-47000DF67A18}">
      <dgm:prSet/>
      <dgm:spPr/>
      <dgm:t>
        <a:bodyPr/>
        <a:lstStyle/>
        <a:p>
          <a:endParaRPr lang="en-US"/>
        </a:p>
      </dgm:t>
    </dgm:pt>
    <dgm:pt modelId="{C9088701-4673-4EB7-AF16-5E1FB0746B67}">
      <dgm:prSet/>
      <dgm:spPr>
        <a:solidFill>
          <a:schemeClr val="bg1">
            <a:lumMod val="50000"/>
          </a:schemeClr>
        </a:solidFill>
      </dgm:spPr>
      <dgm:t>
        <a:bodyPr/>
        <a:lstStyle/>
        <a:p>
          <a:pPr rtl="0"/>
          <a:r>
            <a:rPr lang="de-DE" dirty="0" err="1" smtClean="0"/>
            <a:t>Dump</a:t>
          </a:r>
          <a:r>
            <a:rPr lang="de-DE" dirty="0" smtClean="0"/>
            <a:t> </a:t>
          </a:r>
          <a:r>
            <a:rPr lang="de-DE" dirty="0" err="1" smtClean="0"/>
            <a:t>parser</a:t>
          </a:r>
          <a:endParaRPr lang="en-US" dirty="0"/>
        </a:p>
      </dgm:t>
    </dgm:pt>
    <dgm:pt modelId="{00820A42-2F8E-4D1D-909D-E5F230904179}" type="parTrans" cxnId="{D2F8CA72-CB3D-453F-80BD-DFC7C517B2D0}">
      <dgm:prSet/>
      <dgm:spPr/>
      <dgm:t>
        <a:bodyPr/>
        <a:lstStyle/>
        <a:p>
          <a:endParaRPr lang="en-US"/>
        </a:p>
      </dgm:t>
    </dgm:pt>
    <dgm:pt modelId="{D03CCB54-0AF6-4D4A-8365-E995CAE1B560}" type="sibTrans" cxnId="{D2F8CA72-CB3D-453F-80BD-DFC7C517B2D0}">
      <dgm:prSet/>
      <dgm:spPr/>
      <dgm:t>
        <a:bodyPr/>
        <a:lstStyle/>
        <a:p>
          <a:endParaRPr lang="en-US"/>
        </a:p>
      </dgm:t>
    </dgm:pt>
    <dgm:pt modelId="{4903AD73-15E1-4870-B527-7A03EFD3C873}">
      <dgm:prSet/>
      <dgm:spPr/>
      <dgm:t>
        <a:bodyPr/>
        <a:lstStyle/>
        <a:p>
          <a:pPr rtl="0"/>
          <a:r>
            <a:rPr lang="de-DE" dirty="0" smtClean="0"/>
            <a:t>MySQL Table</a:t>
          </a:r>
          <a:endParaRPr lang="en-US" dirty="0"/>
        </a:p>
      </dgm:t>
    </dgm:pt>
    <dgm:pt modelId="{D73B8C01-ABC1-4753-9630-D68F2408C71B}" type="parTrans" cxnId="{F659A54E-912D-4A2C-995E-6467076C7579}">
      <dgm:prSet/>
      <dgm:spPr/>
      <dgm:t>
        <a:bodyPr/>
        <a:lstStyle/>
        <a:p>
          <a:endParaRPr lang="en-US"/>
        </a:p>
      </dgm:t>
    </dgm:pt>
    <dgm:pt modelId="{6CC77831-E987-40CE-8108-33DF27DAB8EA}" type="sibTrans" cxnId="{F659A54E-912D-4A2C-995E-6467076C7579}">
      <dgm:prSet/>
      <dgm:spPr/>
      <dgm:t>
        <a:bodyPr/>
        <a:lstStyle/>
        <a:p>
          <a:endParaRPr lang="en-US"/>
        </a:p>
      </dgm:t>
    </dgm:pt>
    <dgm:pt modelId="{FF0179DD-07EC-46CB-93FF-A3B07779F8DF}">
      <dgm:prSet/>
      <dgm:spPr/>
      <dgm:t>
        <a:bodyPr/>
        <a:lstStyle/>
        <a:p>
          <a:pPr rtl="0"/>
          <a:r>
            <a:rPr lang="de-DE" dirty="0" err="1" smtClean="0"/>
            <a:t>Calculate</a:t>
          </a:r>
          <a:r>
            <a:rPr lang="de-DE" dirty="0" smtClean="0"/>
            <a:t> </a:t>
          </a:r>
          <a:r>
            <a:rPr lang="de-DE" dirty="0" err="1" smtClean="0"/>
            <a:t>Probabilities</a:t>
          </a:r>
          <a:endParaRPr lang="en-US" dirty="0"/>
        </a:p>
      </dgm:t>
    </dgm:pt>
    <dgm:pt modelId="{89816D5E-BB5A-4D82-BE73-5FB0A25BCE10}" type="parTrans" cxnId="{F522FBCA-F252-4770-A734-CAEDEB5B3AA5}">
      <dgm:prSet/>
      <dgm:spPr/>
      <dgm:t>
        <a:bodyPr/>
        <a:lstStyle/>
        <a:p>
          <a:endParaRPr lang="en-US"/>
        </a:p>
      </dgm:t>
    </dgm:pt>
    <dgm:pt modelId="{33984E93-1EBC-45F4-B01B-DD7A2976DCDF}" type="sibTrans" cxnId="{F522FBCA-F252-4770-A734-CAEDEB5B3AA5}">
      <dgm:prSet/>
      <dgm:spPr/>
      <dgm:t>
        <a:bodyPr/>
        <a:lstStyle/>
        <a:p>
          <a:endParaRPr lang="en-US"/>
        </a:p>
      </dgm:t>
    </dgm:pt>
    <dgm:pt modelId="{FC1D665A-78F6-4BB0-893A-D6A093A76F47}" type="pres">
      <dgm:prSet presAssocID="{177CD296-365C-4D54-9E94-88A10DD13778}" presName="CompostProcess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A70A099-D2A3-4E42-B577-7FF74B795A00}" type="pres">
      <dgm:prSet presAssocID="{177CD296-365C-4D54-9E94-88A10DD13778}" presName="arrow" presStyleLbl="bgShp" presStyleIdx="0" presStyleCnt="1"/>
      <dgm:spPr/>
      <dgm:t>
        <a:bodyPr/>
        <a:lstStyle/>
        <a:p>
          <a:endParaRPr lang="de-DE"/>
        </a:p>
      </dgm:t>
    </dgm:pt>
    <dgm:pt modelId="{894D31DE-EDE6-4C30-8160-DB6F00E7A228}" type="pres">
      <dgm:prSet presAssocID="{177CD296-365C-4D54-9E94-88A10DD13778}" presName="linearProcess" presStyleCnt="0"/>
      <dgm:spPr/>
      <dgm:t>
        <a:bodyPr/>
        <a:lstStyle/>
        <a:p>
          <a:endParaRPr lang="de-DE"/>
        </a:p>
      </dgm:t>
    </dgm:pt>
    <dgm:pt modelId="{90DD01C2-72B8-409B-8DF1-F69044A2547B}" type="pres">
      <dgm:prSet presAssocID="{698D6CBF-AD84-4048-82E3-DA1EFD26375E}" presName="text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5B55844-3DB2-408E-A2CB-82348E35B88B}" type="pres">
      <dgm:prSet presAssocID="{003355F8-3D90-4762-AD02-239EF33254CC}" presName="sibTrans" presStyleCnt="0"/>
      <dgm:spPr/>
      <dgm:t>
        <a:bodyPr/>
        <a:lstStyle/>
        <a:p>
          <a:endParaRPr lang="de-DE"/>
        </a:p>
      </dgm:t>
    </dgm:pt>
    <dgm:pt modelId="{96701B94-0767-49E1-A156-4F40F84BCEA8}" type="pres">
      <dgm:prSet presAssocID="{C9088701-4673-4EB7-AF16-5E1FB0746B67}" presName="text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D407B74-A892-45D4-9438-010F4D54D76E}" type="pres">
      <dgm:prSet presAssocID="{D03CCB54-0AF6-4D4A-8365-E995CAE1B560}" presName="sibTrans" presStyleCnt="0"/>
      <dgm:spPr/>
      <dgm:t>
        <a:bodyPr/>
        <a:lstStyle/>
        <a:p>
          <a:endParaRPr lang="de-DE"/>
        </a:p>
      </dgm:t>
    </dgm:pt>
    <dgm:pt modelId="{A0647606-C1E3-49D0-9CD1-BC294BA38448}" type="pres">
      <dgm:prSet presAssocID="{15345E5C-6935-4EAB-8CC4-A1490EBFD917}" presName="text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4E5351E-1544-46D8-A82D-F811B4BFC019}" type="pres">
      <dgm:prSet presAssocID="{0F2897B0-A77B-4501-BD22-1F0EA96A09CC}" presName="sibTrans" presStyleCnt="0"/>
      <dgm:spPr/>
      <dgm:t>
        <a:bodyPr/>
        <a:lstStyle/>
        <a:p>
          <a:endParaRPr lang="de-DE"/>
        </a:p>
      </dgm:t>
    </dgm:pt>
    <dgm:pt modelId="{3875F102-DA91-4C31-9112-1824E460AD03}" type="pres">
      <dgm:prSet presAssocID="{FF0179DD-07EC-46CB-93FF-A3B07779F8DF}" presName="text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9503A90-EA78-4758-98D7-A34FAA8AFBF1}" type="pres">
      <dgm:prSet presAssocID="{33984E93-1EBC-45F4-B01B-DD7A2976DCDF}" presName="sibTrans" presStyleCnt="0"/>
      <dgm:spPr/>
      <dgm:t>
        <a:bodyPr/>
        <a:lstStyle/>
        <a:p>
          <a:endParaRPr lang="de-DE"/>
        </a:p>
      </dgm:t>
    </dgm:pt>
    <dgm:pt modelId="{7C994B2C-9B51-4CB7-B616-2F1182B9422D}" type="pres">
      <dgm:prSet presAssocID="{4903AD73-15E1-4870-B527-7A03EFD3C873}" presName="text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A4CE6B7-350B-4CE8-89E5-9463D95D6A1F}" type="pres">
      <dgm:prSet presAssocID="{6CC77831-E987-40CE-8108-33DF27DAB8EA}" presName="sibTrans" presStyleCnt="0"/>
      <dgm:spPr/>
      <dgm:t>
        <a:bodyPr/>
        <a:lstStyle/>
        <a:p>
          <a:endParaRPr lang="de-DE"/>
        </a:p>
      </dgm:t>
    </dgm:pt>
    <dgm:pt modelId="{9A981F31-EC91-4D7B-BCC0-8320E0F9C2E6}" type="pres">
      <dgm:prSet presAssocID="{1518A338-474C-48AE-BB1E-88528F0FDA65}" presName="text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971B749-2CA5-4355-A684-EBCE95B91767}" type="pres">
      <dgm:prSet presAssocID="{75FA5694-1B1F-4C9C-9046-F05C7C3CDAF7}" presName="sibTrans" presStyleCnt="0"/>
      <dgm:spPr/>
      <dgm:t>
        <a:bodyPr/>
        <a:lstStyle/>
        <a:p>
          <a:endParaRPr lang="de-DE"/>
        </a:p>
      </dgm:t>
    </dgm:pt>
    <dgm:pt modelId="{72DEADD0-B40B-4144-A329-487E034F8677}" type="pres">
      <dgm:prSet presAssocID="{FDB6934D-A99B-406E-B3EA-7CFB589B396C}" presName="text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2F8CA72-CB3D-453F-80BD-DFC7C517B2D0}" srcId="{177CD296-365C-4D54-9E94-88A10DD13778}" destId="{C9088701-4673-4EB7-AF16-5E1FB0746B67}" srcOrd="1" destOrd="0" parTransId="{00820A42-2F8E-4D1D-909D-E5F230904179}" sibTransId="{D03CCB54-0AF6-4D4A-8365-E995CAE1B560}"/>
    <dgm:cxn modelId="{ACDD7CC0-6023-4DEF-989E-A05A75EAC66E}" srcId="{177CD296-365C-4D54-9E94-88A10DD13778}" destId="{698D6CBF-AD84-4048-82E3-DA1EFD26375E}" srcOrd="0" destOrd="0" parTransId="{8FC696A9-7013-4D33-AD55-6AC0B6561883}" sibTransId="{003355F8-3D90-4762-AD02-239EF33254CC}"/>
    <dgm:cxn modelId="{15904F14-E7DA-4E68-B8BB-0EFC42092B64}" srcId="{177CD296-365C-4D54-9E94-88A10DD13778}" destId="{15345E5C-6935-4EAB-8CC4-A1490EBFD917}" srcOrd="2" destOrd="0" parTransId="{2C4552C6-54FC-41E2-9389-1B535A14D1A9}" sibTransId="{0F2897B0-A77B-4501-BD22-1F0EA96A09CC}"/>
    <dgm:cxn modelId="{133C764F-077D-4A40-B722-88DC59EC49F1}" type="presOf" srcId="{15345E5C-6935-4EAB-8CC4-A1490EBFD917}" destId="{A0647606-C1E3-49D0-9CD1-BC294BA38448}" srcOrd="0" destOrd="0" presId="urn:microsoft.com/office/officeart/2005/8/layout/hProcess9"/>
    <dgm:cxn modelId="{DC90E4F1-BADC-4B39-ADC4-7F470898334B}" type="presOf" srcId="{177CD296-365C-4D54-9E94-88A10DD13778}" destId="{FC1D665A-78F6-4BB0-893A-D6A093A76F47}" srcOrd="0" destOrd="0" presId="urn:microsoft.com/office/officeart/2005/8/layout/hProcess9"/>
    <dgm:cxn modelId="{96A24E2A-D7DF-4A5C-BBE9-95B0F407EF00}" type="presOf" srcId="{698D6CBF-AD84-4048-82E3-DA1EFD26375E}" destId="{90DD01C2-72B8-409B-8DF1-F69044A2547B}" srcOrd="0" destOrd="0" presId="urn:microsoft.com/office/officeart/2005/8/layout/hProcess9"/>
    <dgm:cxn modelId="{F522FBCA-F252-4770-A734-CAEDEB5B3AA5}" srcId="{177CD296-365C-4D54-9E94-88A10DD13778}" destId="{FF0179DD-07EC-46CB-93FF-A3B07779F8DF}" srcOrd="3" destOrd="0" parTransId="{89816D5E-BB5A-4D82-BE73-5FB0A25BCE10}" sibTransId="{33984E93-1EBC-45F4-B01B-DD7A2976DCDF}"/>
    <dgm:cxn modelId="{ECAA94F1-F37C-4426-832F-49BAA8C69465}" type="presOf" srcId="{1518A338-474C-48AE-BB1E-88528F0FDA65}" destId="{9A981F31-EC91-4D7B-BCC0-8320E0F9C2E6}" srcOrd="0" destOrd="0" presId="urn:microsoft.com/office/officeart/2005/8/layout/hProcess9"/>
    <dgm:cxn modelId="{555B799B-BD20-44CA-BCDA-47000DF67A18}" srcId="{177CD296-365C-4D54-9E94-88A10DD13778}" destId="{FDB6934D-A99B-406E-B3EA-7CFB589B396C}" srcOrd="6" destOrd="0" parTransId="{0083518B-3084-4952-B205-5AD09C6AFB39}" sibTransId="{1D0B1F3C-5773-4C6D-96C1-D62231378A3E}"/>
    <dgm:cxn modelId="{F659A54E-912D-4A2C-995E-6467076C7579}" srcId="{177CD296-365C-4D54-9E94-88A10DD13778}" destId="{4903AD73-15E1-4870-B527-7A03EFD3C873}" srcOrd="4" destOrd="0" parTransId="{D73B8C01-ABC1-4753-9630-D68F2408C71B}" sibTransId="{6CC77831-E987-40CE-8108-33DF27DAB8EA}"/>
    <dgm:cxn modelId="{84C31860-8B6B-4C84-8ECF-85AD565B018B}" srcId="{177CD296-365C-4D54-9E94-88A10DD13778}" destId="{1518A338-474C-48AE-BB1E-88528F0FDA65}" srcOrd="5" destOrd="0" parTransId="{51ADC726-0559-4876-A6F0-731BF9194BD4}" sibTransId="{75FA5694-1B1F-4C9C-9046-F05C7C3CDAF7}"/>
    <dgm:cxn modelId="{0EE35385-8AFE-47CE-B26C-8C284EF74782}" type="presOf" srcId="{FF0179DD-07EC-46CB-93FF-A3B07779F8DF}" destId="{3875F102-DA91-4C31-9112-1824E460AD03}" srcOrd="0" destOrd="0" presId="urn:microsoft.com/office/officeart/2005/8/layout/hProcess9"/>
    <dgm:cxn modelId="{3D962AB4-965C-48AF-8D31-8CD0B24D70B2}" type="presOf" srcId="{4903AD73-15E1-4870-B527-7A03EFD3C873}" destId="{7C994B2C-9B51-4CB7-B616-2F1182B9422D}" srcOrd="0" destOrd="0" presId="urn:microsoft.com/office/officeart/2005/8/layout/hProcess9"/>
    <dgm:cxn modelId="{BD58D06E-3CB2-4416-AA88-DCF92B8CC85A}" type="presOf" srcId="{C9088701-4673-4EB7-AF16-5E1FB0746B67}" destId="{96701B94-0767-49E1-A156-4F40F84BCEA8}" srcOrd="0" destOrd="0" presId="urn:microsoft.com/office/officeart/2005/8/layout/hProcess9"/>
    <dgm:cxn modelId="{CE90C17B-7B4E-4CC0-925A-BE32153B8513}" type="presOf" srcId="{FDB6934D-A99B-406E-B3EA-7CFB589B396C}" destId="{72DEADD0-B40B-4144-A329-487E034F8677}" srcOrd="0" destOrd="0" presId="urn:microsoft.com/office/officeart/2005/8/layout/hProcess9"/>
    <dgm:cxn modelId="{24CABB6B-9FCD-4685-B201-623AF3391901}" type="presParOf" srcId="{FC1D665A-78F6-4BB0-893A-D6A093A76F47}" destId="{0A70A099-D2A3-4E42-B577-7FF74B795A00}" srcOrd="0" destOrd="0" presId="urn:microsoft.com/office/officeart/2005/8/layout/hProcess9"/>
    <dgm:cxn modelId="{40CDF3CE-485D-42F8-932C-3BF279DB14E4}" type="presParOf" srcId="{FC1D665A-78F6-4BB0-893A-D6A093A76F47}" destId="{894D31DE-EDE6-4C30-8160-DB6F00E7A228}" srcOrd="1" destOrd="0" presId="urn:microsoft.com/office/officeart/2005/8/layout/hProcess9"/>
    <dgm:cxn modelId="{9DBB569B-2019-4F8B-A6D9-F0D817E1206A}" type="presParOf" srcId="{894D31DE-EDE6-4C30-8160-DB6F00E7A228}" destId="{90DD01C2-72B8-409B-8DF1-F69044A2547B}" srcOrd="0" destOrd="0" presId="urn:microsoft.com/office/officeart/2005/8/layout/hProcess9"/>
    <dgm:cxn modelId="{0F277378-FB0D-4A13-8231-5D8ABE051740}" type="presParOf" srcId="{894D31DE-EDE6-4C30-8160-DB6F00E7A228}" destId="{85B55844-3DB2-408E-A2CB-82348E35B88B}" srcOrd="1" destOrd="0" presId="urn:microsoft.com/office/officeart/2005/8/layout/hProcess9"/>
    <dgm:cxn modelId="{D9AB6B49-D05E-4C98-8F04-DE2254BA01E9}" type="presParOf" srcId="{894D31DE-EDE6-4C30-8160-DB6F00E7A228}" destId="{96701B94-0767-49E1-A156-4F40F84BCEA8}" srcOrd="2" destOrd="0" presId="urn:microsoft.com/office/officeart/2005/8/layout/hProcess9"/>
    <dgm:cxn modelId="{D945C592-B04B-4872-A85A-FEA50092F894}" type="presParOf" srcId="{894D31DE-EDE6-4C30-8160-DB6F00E7A228}" destId="{4D407B74-A892-45D4-9438-010F4D54D76E}" srcOrd="3" destOrd="0" presId="urn:microsoft.com/office/officeart/2005/8/layout/hProcess9"/>
    <dgm:cxn modelId="{BE9101A8-25C3-495B-A8B8-32502A302293}" type="presParOf" srcId="{894D31DE-EDE6-4C30-8160-DB6F00E7A228}" destId="{A0647606-C1E3-49D0-9CD1-BC294BA38448}" srcOrd="4" destOrd="0" presId="urn:microsoft.com/office/officeart/2005/8/layout/hProcess9"/>
    <dgm:cxn modelId="{E8C19521-F8F0-46FE-A1CA-71C878212C41}" type="presParOf" srcId="{894D31DE-EDE6-4C30-8160-DB6F00E7A228}" destId="{A4E5351E-1544-46D8-A82D-F811B4BFC019}" srcOrd="5" destOrd="0" presId="urn:microsoft.com/office/officeart/2005/8/layout/hProcess9"/>
    <dgm:cxn modelId="{12A7E1D2-C945-4BCD-8DA8-00B974E9B7CB}" type="presParOf" srcId="{894D31DE-EDE6-4C30-8160-DB6F00E7A228}" destId="{3875F102-DA91-4C31-9112-1824E460AD03}" srcOrd="6" destOrd="0" presId="urn:microsoft.com/office/officeart/2005/8/layout/hProcess9"/>
    <dgm:cxn modelId="{636B1181-D452-4F32-A43C-E3A206D977C7}" type="presParOf" srcId="{894D31DE-EDE6-4C30-8160-DB6F00E7A228}" destId="{09503A90-EA78-4758-98D7-A34FAA8AFBF1}" srcOrd="7" destOrd="0" presId="urn:microsoft.com/office/officeart/2005/8/layout/hProcess9"/>
    <dgm:cxn modelId="{F6C84E8B-02FC-4371-AE5A-EB59359C46D7}" type="presParOf" srcId="{894D31DE-EDE6-4C30-8160-DB6F00E7A228}" destId="{7C994B2C-9B51-4CB7-B616-2F1182B9422D}" srcOrd="8" destOrd="0" presId="urn:microsoft.com/office/officeart/2005/8/layout/hProcess9"/>
    <dgm:cxn modelId="{C667565A-E395-4C8E-BA7A-4B57EC4647B4}" type="presParOf" srcId="{894D31DE-EDE6-4C30-8160-DB6F00E7A228}" destId="{EA4CE6B7-350B-4CE8-89E5-9463D95D6A1F}" srcOrd="9" destOrd="0" presId="urn:microsoft.com/office/officeart/2005/8/layout/hProcess9"/>
    <dgm:cxn modelId="{F4103A28-A79B-4976-870C-B4DC990B814B}" type="presParOf" srcId="{894D31DE-EDE6-4C30-8160-DB6F00E7A228}" destId="{9A981F31-EC91-4D7B-BCC0-8320E0F9C2E6}" srcOrd="10" destOrd="0" presId="urn:microsoft.com/office/officeart/2005/8/layout/hProcess9"/>
    <dgm:cxn modelId="{9E1ED02D-6F03-4D3C-8EA1-1E1635ABEA60}" type="presParOf" srcId="{894D31DE-EDE6-4C30-8160-DB6F00E7A228}" destId="{8971B749-2CA5-4355-A684-EBCE95B91767}" srcOrd="11" destOrd="0" presId="urn:microsoft.com/office/officeart/2005/8/layout/hProcess9"/>
    <dgm:cxn modelId="{3E54810E-E407-471C-8B39-C8C2CD7591C8}" type="presParOf" srcId="{894D31DE-EDE6-4C30-8160-DB6F00E7A228}" destId="{72DEADD0-B40B-4144-A329-487E034F8677}" srcOrd="12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77CD296-365C-4D54-9E94-88A10DD13778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98D6CBF-AD84-4048-82E3-DA1EFD26375E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rtl="0"/>
          <a:r>
            <a:rPr lang="de-DE" dirty="0" smtClean="0"/>
            <a:t>XML/JSON </a:t>
          </a:r>
          <a:r>
            <a:rPr lang="de-DE" dirty="0" err="1" smtClean="0"/>
            <a:t>Dump</a:t>
          </a:r>
          <a:endParaRPr lang="en-US" dirty="0"/>
        </a:p>
      </dgm:t>
    </dgm:pt>
    <dgm:pt modelId="{8FC696A9-7013-4D33-AD55-6AC0B6561883}" type="parTrans" cxnId="{ACDD7CC0-6023-4DEF-989E-A05A75EAC66E}">
      <dgm:prSet/>
      <dgm:spPr/>
      <dgm:t>
        <a:bodyPr/>
        <a:lstStyle/>
        <a:p>
          <a:endParaRPr lang="en-US"/>
        </a:p>
      </dgm:t>
    </dgm:pt>
    <dgm:pt modelId="{003355F8-3D90-4762-AD02-239EF33254CC}" type="sibTrans" cxnId="{ACDD7CC0-6023-4DEF-989E-A05A75EAC66E}">
      <dgm:prSet/>
      <dgm:spPr/>
      <dgm:t>
        <a:bodyPr/>
        <a:lstStyle/>
        <a:p>
          <a:endParaRPr lang="en-US"/>
        </a:p>
      </dgm:t>
    </dgm:pt>
    <dgm:pt modelId="{15345E5C-6935-4EAB-8CC4-A1490EBFD917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rtl="0"/>
          <a:r>
            <a:rPr lang="de-DE" dirty="0" smtClean="0"/>
            <a:t>Feature CSV</a:t>
          </a:r>
          <a:endParaRPr lang="en-US" dirty="0"/>
        </a:p>
      </dgm:t>
    </dgm:pt>
    <dgm:pt modelId="{2C4552C6-54FC-41E2-9389-1B535A14D1A9}" type="parTrans" cxnId="{15904F14-E7DA-4E68-B8BB-0EFC42092B64}">
      <dgm:prSet/>
      <dgm:spPr/>
      <dgm:t>
        <a:bodyPr/>
        <a:lstStyle/>
        <a:p>
          <a:endParaRPr lang="en-US"/>
        </a:p>
      </dgm:t>
    </dgm:pt>
    <dgm:pt modelId="{0F2897B0-A77B-4501-BD22-1F0EA96A09CC}" type="sibTrans" cxnId="{15904F14-E7DA-4E68-B8BB-0EFC42092B64}">
      <dgm:prSet/>
      <dgm:spPr/>
      <dgm:t>
        <a:bodyPr/>
        <a:lstStyle/>
        <a:p>
          <a:endParaRPr lang="en-US"/>
        </a:p>
      </dgm:t>
    </dgm:pt>
    <dgm:pt modelId="{1518A338-474C-48AE-BB1E-88528F0FDA65}">
      <dgm:prSet/>
      <dgm:spPr>
        <a:solidFill>
          <a:schemeClr val="accent1"/>
        </a:solidFill>
      </dgm:spPr>
      <dgm:t>
        <a:bodyPr/>
        <a:lstStyle/>
        <a:p>
          <a:pPr rtl="0"/>
          <a:r>
            <a:rPr lang="de-DE" dirty="0" smtClean="0"/>
            <a:t>PHP </a:t>
          </a:r>
          <a:r>
            <a:rPr lang="de-DE" dirty="0" err="1" smtClean="0"/>
            <a:t>Suggester</a:t>
          </a:r>
          <a:endParaRPr lang="en-US" dirty="0"/>
        </a:p>
      </dgm:t>
    </dgm:pt>
    <dgm:pt modelId="{51ADC726-0559-4876-A6F0-731BF9194BD4}" type="parTrans" cxnId="{84C31860-8B6B-4C84-8ECF-85AD565B018B}">
      <dgm:prSet/>
      <dgm:spPr/>
      <dgm:t>
        <a:bodyPr/>
        <a:lstStyle/>
        <a:p>
          <a:endParaRPr lang="en-US"/>
        </a:p>
      </dgm:t>
    </dgm:pt>
    <dgm:pt modelId="{75FA5694-1B1F-4C9C-9046-F05C7C3CDAF7}" type="sibTrans" cxnId="{84C31860-8B6B-4C84-8ECF-85AD565B018B}">
      <dgm:prSet/>
      <dgm:spPr/>
      <dgm:t>
        <a:bodyPr/>
        <a:lstStyle/>
        <a:p>
          <a:endParaRPr lang="en-US"/>
        </a:p>
      </dgm:t>
    </dgm:pt>
    <dgm:pt modelId="{FDB6934D-A99B-406E-B3EA-7CFB589B396C}">
      <dgm:prSet/>
      <dgm:spPr>
        <a:solidFill>
          <a:schemeClr val="accent1"/>
        </a:solidFill>
      </dgm:spPr>
      <dgm:t>
        <a:bodyPr/>
        <a:lstStyle/>
        <a:p>
          <a:pPr rtl="0"/>
          <a:r>
            <a:rPr lang="de-DE" dirty="0" err="1" smtClean="0"/>
            <a:t>Suggestions</a:t>
          </a:r>
          <a:endParaRPr lang="en-US" dirty="0"/>
        </a:p>
      </dgm:t>
    </dgm:pt>
    <dgm:pt modelId="{0083518B-3084-4952-B205-5AD09C6AFB39}" type="parTrans" cxnId="{555B799B-BD20-44CA-BCDA-47000DF67A18}">
      <dgm:prSet/>
      <dgm:spPr/>
      <dgm:t>
        <a:bodyPr/>
        <a:lstStyle/>
        <a:p>
          <a:endParaRPr lang="en-US"/>
        </a:p>
      </dgm:t>
    </dgm:pt>
    <dgm:pt modelId="{1D0B1F3C-5773-4C6D-96C1-D62231378A3E}" type="sibTrans" cxnId="{555B799B-BD20-44CA-BCDA-47000DF67A18}">
      <dgm:prSet/>
      <dgm:spPr/>
      <dgm:t>
        <a:bodyPr/>
        <a:lstStyle/>
        <a:p>
          <a:endParaRPr lang="en-US"/>
        </a:p>
      </dgm:t>
    </dgm:pt>
    <dgm:pt modelId="{C9088701-4673-4EB7-AF16-5E1FB0746B67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rtl="0"/>
          <a:r>
            <a:rPr lang="de-DE" dirty="0" err="1" smtClean="0"/>
            <a:t>Dump</a:t>
          </a:r>
          <a:r>
            <a:rPr lang="de-DE" dirty="0" smtClean="0"/>
            <a:t> </a:t>
          </a:r>
          <a:r>
            <a:rPr lang="de-DE" dirty="0" err="1" smtClean="0"/>
            <a:t>parser</a:t>
          </a:r>
          <a:endParaRPr lang="en-US" dirty="0"/>
        </a:p>
      </dgm:t>
    </dgm:pt>
    <dgm:pt modelId="{00820A42-2F8E-4D1D-909D-E5F230904179}" type="parTrans" cxnId="{D2F8CA72-CB3D-453F-80BD-DFC7C517B2D0}">
      <dgm:prSet/>
      <dgm:spPr/>
      <dgm:t>
        <a:bodyPr/>
        <a:lstStyle/>
        <a:p>
          <a:endParaRPr lang="en-US"/>
        </a:p>
      </dgm:t>
    </dgm:pt>
    <dgm:pt modelId="{D03CCB54-0AF6-4D4A-8365-E995CAE1B560}" type="sibTrans" cxnId="{D2F8CA72-CB3D-453F-80BD-DFC7C517B2D0}">
      <dgm:prSet/>
      <dgm:spPr/>
      <dgm:t>
        <a:bodyPr/>
        <a:lstStyle/>
        <a:p>
          <a:endParaRPr lang="en-US"/>
        </a:p>
      </dgm:t>
    </dgm:pt>
    <dgm:pt modelId="{4903AD73-15E1-4870-B527-7A03EFD3C873}">
      <dgm:prSet/>
      <dgm:spPr/>
      <dgm:t>
        <a:bodyPr/>
        <a:lstStyle/>
        <a:p>
          <a:pPr rtl="0"/>
          <a:r>
            <a:rPr lang="de-DE" dirty="0" smtClean="0"/>
            <a:t>MySQL Table</a:t>
          </a:r>
          <a:endParaRPr lang="en-US" dirty="0"/>
        </a:p>
      </dgm:t>
    </dgm:pt>
    <dgm:pt modelId="{D73B8C01-ABC1-4753-9630-D68F2408C71B}" type="parTrans" cxnId="{F659A54E-912D-4A2C-995E-6467076C7579}">
      <dgm:prSet/>
      <dgm:spPr/>
      <dgm:t>
        <a:bodyPr/>
        <a:lstStyle/>
        <a:p>
          <a:endParaRPr lang="en-US"/>
        </a:p>
      </dgm:t>
    </dgm:pt>
    <dgm:pt modelId="{6CC77831-E987-40CE-8108-33DF27DAB8EA}" type="sibTrans" cxnId="{F659A54E-912D-4A2C-995E-6467076C7579}">
      <dgm:prSet/>
      <dgm:spPr/>
      <dgm:t>
        <a:bodyPr/>
        <a:lstStyle/>
        <a:p>
          <a:endParaRPr lang="en-US"/>
        </a:p>
      </dgm:t>
    </dgm:pt>
    <dgm:pt modelId="{FF0179DD-07EC-46CB-93FF-A3B07779F8DF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rtl="0"/>
          <a:r>
            <a:rPr lang="de-DE" dirty="0" err="1" smtClean="0"/>
            <a:t>Calculate</a:t>
          </a:r>
          <a:r>
            <a:rPr lang="de-DE" dirty="0" smtClean="0"/>
            <a:t> </a:t>
          </a:r>
          <a:r>
            <a:rPr lang="de-DE" dirty="0" err="1" smtClean="0"/>
            <a:t>Correlations</a:t>
          </a:r>
          <a:endParaRPr lang="en-US" dirty="0"/>
        </a:p>
      </dgm:t>
    </dgm:pt>
    <dgm:pt modelId="{89816D5E-BB5A-4D82-BE73-5FB0A25BCE10}" type="parTrans" cxnId="{F522FBCA-F252-4770-A734-CAEDEB5B3AA5}">
      <dgm:prSet/>
      <dgm:spPr/>
      <dgm:t>
        <a:bodyPr/>
        <a:lstStyle/>
        <a:p>
          <a:endParaRPr lang="en-US"/>
        </a:p>
      </dgm:t>
    </dgm:pt>
    <dgm:pt modelId="{33984E93-1EBC-45F4-B01B-DD7A2976DCDF}" type="sibTrans" cxnId="{F522FBCA-F252-4770-A734-CAEDEB5B3AA5}">
      <dgm:prSet/>
      <dgm:spPr/>
      <dgm:t>
        <a:bodyPr/>
        <a:lstStyle/>
        <a:p>
          <a:endParaRPr lang="en-US"/>
        </a:p>
      </dgm:t>
    </dgm:pt>
    <dgm:pt modelId="{FC1D665A-78F6-4BB0-893A-D6A093A76F47}" type="pres">
      <dgm:prSet presAssocID="{177CD296-365C-4D54-9E94-88A10DD13778}" presName="CompostProcess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A70A099-D2A3-4E42-B577-7FF74B795A00}" type="pres">
      <dgm:prSet presAssocID="{177CD296-365C-4D54-9E94-88A10DD13778}" presName="arrow" presStyleLbl="bgShp" presStyleIdx="0" presStyleCnt="1"/>
      <dgm:spPr/>
    </dgm:pt>
    <dgm:pt modelId="{894D31DE-EDE6-4C30-8160-DB6F00E7A228}" type="pres">
      <dgm:prSet presAssocID="{177CD296-365C-4D54-9E94-88A10DD13778}" presName="linearProcess" presStyleCnt="0"/>
      <dgm:spPr/>
    </dgm:pt>
    <dgm:pt modelId="{90DD01C2-72B8-409B-8DF1-F69044A2547B}" type="pres">
      <dgm:prSet presAssocID="{698D6CBF-AD84-4048-82E3-DA1EFD26375E}" presName="text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5B55844-3DB2-408E-A2CB-82348E35B88B}" type="pres">
      <dgm:prSet presAssocID="{003355F8-3D90-4762-AD02-239EF33254CC}" presName="sibTrans" presStyleCnt="0"/>
      <dgm:spPr/>
    </dgm:pt>
    <dgm:pt modelId="{96701B94-0767-49E1-A156-4F40F84BCEA8}" type="pres">
      <dgm:prSet presAssocID="{C9088701-4673-4EB7-AF16-5E1FB0746B67}" presName="text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D407B74-A892-45D4-9438-010F4D54D76E}" type="pres">
      <dgm:prSet presAssocID="{D03CCB54-0AF6-4D4A-8365-E995CAE1B560}" presName="sibTrans" presStyleCnt="0"/>
      <dgm:spPr/>
    </dgm:pt>
    <dgm:pt modelId="{A0647606-C1E3-49D0-9CD1-BC294BA38448}" type="pres">
      <dgm:prSet presAssocID="{15345E5C-6935-4EAB-8CC4-A1490EBFD917}" presName="text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4E5351E-1544-46D8-A82D-F811B4BFC019}" type="pres">
      <dgm:prSet presAssocID="{0F2897B0-A77B-4501-BD22-1F0EA96A09CC}" presName="sibTrans" presStyleCnt="0"/>
      <dgm:spPr/>
    </dgm:pt>
    <dgm:pt modelId="{3875F102-DA91-4C31-9112-1824E460AD03}" type="pres">
      <dgm:prSet presAssocID="{FF0179DD-07EC-46CB-93FF-A3B07779F8DF}" presName="text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9503A90-EA78-4758-98D7-A34FAA8AFBF1}" type="pres">
      <dgm:prSet presAssocID="{33984E93-1EBC-45F4-B01B-DD7A2976DCDF}" presName="sibTrans" presStyleCnt="0"/>
      <dgm:spPr/>
    </dgm:pt>
    <dgm:pt modelId="{7C994B2C-9B51-4CB7-B616-2F1182B9422D}" type="pres">
      <dgm:prSet presAssocID="{4903AD73-15E1-4870-B527-7A03EFD3C873}" presName="text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A4CE6B7-350B-4CE8-89E5-9463D95D6A1F}" type="pres">
      <dgm:prSet presAssocID="{6CC77831-E987-40CE-8108-33DF27DAB8EA}" presName="sibTrans" presStyleCnt="0"/>
      <dgm:spPr/>
    </dgm:pt>
    <dgm:pt modelId="{9A981F31-EC91-4D7B-BCC0-8320E0F9C2E6}" type="pres">
      <dgm:prSet presAssocID="{1518A338-474C-48AE-BB1E-88528F0FDA65}" presName="text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971B749-2CA5-4355-A684-EBCE95B91767}" type="pres">
      <dgm:prSet presAssocID="{75FA5694-1B1F-4C9C-9046-F05C7C3CDAF7}" presName="sibTrans" presStyleCnt="0"/>
      <dgm:spPr/>
    </dgm:pt>
    <dgm:pt modelId="{72DEADD0-B40B-4144-A329-487E034F8677}" type="pres">
      <dgm:prSet presAssocID="{FDB6934D-A99B-406E-B3EA-7CFB589B396C}" presName="text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E935C35-B022-4DE5-B48C-CCC1512E0676}" type="presOf" srcId="{C9088701-4673-4EB7-AF16-5E1FB0746B67}" destId="{96701B94-0767-49E1-A156-4F40F84BCEA8}" srcOrd="0" destOrd="0" presId="urn:microsoft.com/office/officeart/2005/8/layout/hProcess9"/>
    <dgm:cxn modelId="{4C3BB766-1120-4223-8FE1-7908DCE9EEC7}" type="presOf" srcId="{177CD296-365C-4D54-9E94-88A10DD13778}" destId="{FC1D665A-78F6-4BB0-893A-D6A093A76F47}" srcOrd="0" destOrd="0" presId="urn:microsoft.com/office/officeart/2005/8/layout/hProcess9"/>
    <dgm:cxn modelId="{ACDD7CC0-6023-4DEF-989E-A05A75EAC66E}" srcId="{177CD296-365C-4D54-9E94-88A10DD13778}" destId="{698D6CBF-AD84-4048-82E3-DA1EFD26375E}" srcOrd="0" destOrd="0" parTransId="{8FC696A9-7013-4D33-AD55-6AC0B6561883}" sibTransId="{003355F8-3D90-4762-AD02-239EF33254CC}"/>
    <dgm:cxn modelId="{D2F8CA72-CB3D-453F-80BD-DFC7C517B2D0}" srcId="{177CD296-365C-4D54-9E94-88A10DD13778}" destId="{C9088701-4673-4EB7-AF16-5E1FB0746B67}" srcOrd="1" destOrd="0" parTransId="{00820A42-2F8E-4D1D-909D-E5F230904179}" sibTransId="{D03CCB54-0AF6-4D4A-8365-E995CAE1B560}"/>
    <dgm:cxn modelId="{15904F14-E7DA-4E68-B8BB-0EFC42092B64}" srcId="{177CD296-365C-4D54-9E94-88A10DD13778}" destId="{15345E5C-6935-4EAB-8CC4-A1490EBFD917}" srcOrd="2" destOrd="0" parTransId="{2C4552C6-54FC-41E2-9389-1B535A14D1A9}" sibTransId="{0F2897B0-A77B-4501-BD22-1F0EA96A09CC}"/>
    <dgm:cxn modelId="{3D48D3F9-BD6E-4232-B724-D5BEC5893342}" type="presOf" srcId="{1518A338-474C-48AE-BB1E-88528F0FDA65}" destId="{9A981F31-EC91-4D7B-BCC0-8320E0F9C2E6}" srcOrd="0" destOrd="0" presId="urn:microsoft.com/office/officeart/2005/8/layout/hProcess9"/>
    <dgm:cxn modelId="{F522FBCA-F252-4770-A734-CAEDEB5B3AA5}" srcId="{177CD296-365C-4D54-9E94-88A10DD13778}" destId="{FF0179DD-07EC-46CB-93FF-A3B07779F8DF}" srcOrd="3" destOrd="0" parTransId="{89816D5E-BB5A-4D82-BE73-5FB0A25BCE10}" sibTransId="{33984E93-1EBC-45F4-B01B-DD7A2976DCDF}"/>
    <dgm:cxn modelId="{8EC77B36-07AA-482E-BFA4-EE6668A13BA9}" type="presOf" srcId="{698D6CBF-AD84-4048-82E3-DA1EFD26375E}" destId="{90DD01C2-72B8-409B-8DF1-F69044A2547B}" srcOrd="0" destOrd="0" presId="urn:microsoft.com/office/officeart/2005/8/layout/hProcess9"/>
    <dgm:cxn modelId="{555B799B-BD20-44CA-BCDA-47000DF67A18}" srcId="{177CD296-365C-4D54-9E94-88A10DD13778}" destId="{FDB6934D-A99B-406E-B3EA-7CFB589B396C}" srcOrd="6" destOrd="0" parTransId="{0083518B-3084-4952-B205-5AD09C6AFB39}" sibTransId="{1D0B1F3C-5773-4C6D-96C1-D62231378A3E}"/>
    <dgm:cxn modelId="{F659A54E-912D-4A2C-995E-6467076C7579}" srcId="{177CD296-365C-4D54-9E94-88A10DD13778}" destId="{4903AD73-15E1-4870-B527-7A03EFD3C873}" srcOrd="4" destOrd="0" parTransId="{D73B8C01-ABC1-4753-9630-D68F2408C71B}" sibTransId="{6CC77831-E987-40CE-8108-33DF27DAB8EA}"/>
    <dgm:cxn modelId="{84C31860-8B6B-4C84-8ECF-85AD565B018B}" srcId="{177CD296-365C-4D54-9E94-88A10DD13778}" destId="{1518A338-474C-48AE-BB1E-88528F0FDA65}" srcOrd="5" destOrd="0" parTransId="{51ADC726-0559-4876-A6F0-731BF9194BD4}" sibTransId="{75FA5694-1B1F-4C9C-9046-F05C7C3CDAF7}"/>
    <dgm:cxn modelId="{74B96ADE-D6DE-4E34-B55D-B5617D284CB1}" type="presOf" srcId="{FF0179DD-07EC-46CB-93FF-A3B07779F8DF}" destId="{3875F102-DA91-4C31-9112-1824E460AD03}" srcOrd="0" destOrd="0" presId="urn:microsoft.com/office/officeart/2005/8/layout/hProcess9"/>
    <dgm:cxn modelId="{A671D507-C865-47A3-9841-6121B60CFEFB}" type="presOf" srcId="{4903AD73-15E1-4870-B527-7A03EFD3C873}" destId="{7C994B2C-9B51-4CB7-B616-2F1182B9422D}" srcOrd="0" destOrd="0" presId="urn:microsoft.com/office/officeart/2005/8/layout/hProcess9"/>
    <dgm:cxn modelId="{827419BF-5FC7-46E2-867D-4E6647F7A317}" type="presOf" srcId="{FDB6934D-A99B-406E-B3EA-7CFB589B396C}" destId="{72DEADD0-B40B-4144-A329-487E034F8677}" srcOrd="0" destOrd="0" presId="urn:microsoft.com/office/officeart/2005/8/layout/hProcess9"/>
    <dgm:cxn modelId="{612CD1C7-17C6-4DF8-B282-C03F662F47DF}" type="presOf" srcId="{15345E5C-6935-4EAB-8CC4-A1490EBFD917}" destId="{A0647606-C1E3-49D0-9CD1-BC294BA38448}" srcOrd="0" destOrd="0" presId="urn:microsoft.com/office/officeart/2005/8/layout/hProcess9"/>
    <dgm:cxn modelId="{CD0E3C4E-80E8-45AD-91B5-51CF6BDD26EB}" type="presParOf" srcId="{FC1D665A-78F6-4BB0-893A-D6A093A76F47}" destId="{0A70A099-D2A3-4E42-B577-7FF74B795A00}" srcOrd="0" destOrd="0" presId="urn:microsoft.com/office/officeart/2005/8/layout/hProcess9"/>
    <dgm:cxn modelId="{27F6C88B-1B4A-41BA-A540-48D5CE5DE8ED}" type="presParOf" srcId="{FC1D665A-78F6-4BB0-893A-D6A093A76F47}" destId="{894D31DE-EDE6-4C30-8160-DB6F00E7A228}" srcOrd="1" destOrd="0" presId="urn:microsoft.com/office/officeart/2005/8/layout/hProcess9"/>
    <dgm:cxn modelId="{24758434-1943-4189-BC1B-572C2D7FBCC2}" type="presParOf" srcId="{894D31DE-EDE6-4C30-8160-DB6F00E7A228}" destId="{90DD01C2-72B8-409B-8DF1-F69044A2547B}" srcOrd="0" destOrd="0" presId="urn:microsoft.com/office/officeart/2005/8/layout/hProcess9"/>
    <dgm:cxn modelId="{8AA38023-9219-4A18-81A4-A31A20640DBF}" type="presParOf" srcId="{894D31DE-EDE6-4C30-8160-DB6F00E7A228}" destId="{85B55844-3DB2-408E-A2CB-82348E35B88B}" srcOrd="1" destOrd="0" presId="urn:microsoft.com/office/officeart/2005/8/layout/hProcess9"/>
    <dgm:cxn modelId="{30433419-DF59-46AA-91F5-F8AB9D35A62A}" type="presParOf" srcId="{894D31DE-EDE6-4C30-8160-DB6F00E7A228}" destId="{96701B94-0767-49E1-A156-4F40F84BCEA8}" srcOrd="2" destOrd="0" presId="urn:microsoft.com/office/officeart/2005/8/layout/hProcess9"/>
    <dgm:cxn modelId="{B52451FC-FC1A-4C66-BC2D-45C190FF8249}" type="presParOf" srcId="{894D31DE-EDE6-4C30-8160-DB6F00E7A228}" destId="{4D407B74-A892-45D4-9438-010F4D54D76E}" srcOrd="3" destOrd="0" presId="urn:microsoft.com/office/officeart/2005/8/layout/hProcess9"/>
    <dgm:cxn modelId="{DAAA6C0D-8B8C-4672-8E94-FE6437242412}" type="presParOf" srcId="{894D31DE-EDE6-4C30-8160-DB6F00E7A228}" destId="{A0647606-C1E3-49D0-9CD1-BC294BA38448}" srcOrd="4" destOrd="0" presId="urn:microsoft.com/office/officeart/2005/8/layout/hProcess9"/>
    <dgm:cxn modelId="{575AC608-BE6F-438A-892B-B3D434475E5A}" type="presParOf" srcId="{894D31DE-EDE6-4C30-8160-DB6F00E7A228}" destId="{A4E5351E-1544-46D8-A82D-F811B4BFC019}" srcOrd="5" destOrd="0" presId="urn:microsoft.com/office/officeart/2005/8/layout/hProcess9"/>
    <dgm:cxn modelId="{1497576A-4BFF-4951-8242-04FF953D2ECB}" type="presParOf" srcId="{894D31DE-EDE6-4C30-8160-DB6F00E7A228}" destId="{3875F102-DA91-4C31-9112-1824E460AD03}" srcOrd="6" destOrd="0" presId="urn:microsoft.com/office/officeart/2005/8/layout/hProcess9"/>
    <dgm:cxn modelId="{C9E4CAEA-6975-40DA-B2C9-87A37CA925AB}" type="presParOf" srcId="{894D31DE-EDE6-4C30-8160-DB6F00E7A228}" destId="{09503A90-EA78-4758-98D7-A34FAA8AFBF1}" srcOrd="7" destOrd="0" presId="urn:microsoft.com/office/officeart/2005/8/layout/hProcess9"/>
    <dgm:cxn modelId="{E01EC3E9-5D84-491C-94DE-EDC7668D5462}" type="presParOf" srcId="{894D31DE-EDE6-4C30-8160-DB6F00E7A228}" destId="{7C994B2C-9B51-4CB7-B616-2F1182B9422D}" srcOrd="8" destOrd="0" presId="urn:microsoft.com/office/officeart/2005/8/layout/hProcess9"/>
    <dgm:cxn modelId="{2493DBC4-EFC3-4B72-9A78-95F26278097B}" type="presParOf" srcId="{894D31DE-EDE6-4C30-8160-DB6F00E7A228}" destId="{EA4CE6B7-350B-4CE8-89E5-9463D95D6A1F}" srcOrd="9" destOrd="0" presId="urn:microsoft.com/office/officeart/2005/8/layout/hProcess9"/>
    <dgm:cxn modelId="{F7B76492-E97E-4241-87EF-9FC0818889F1}" type="presParOf" srcId="{894D31DE-EDE6-4C30-8160-DB6F00E7A228}" destId="{9A981F31-EC91-4D7B-BCC0-8320E0F9C2E6}" srcOrd="10" destOrd="0" presId="urn:microsoft.com/office/officeart/2005/8/layout/hProcess9"/>
    <dgm:cxn modelId="{89FE5472-89C6-459F-B6FC-7D5DB3230008}" type="presParOf" srcId="{894D31DE-EDE6-4C30-8160-DB6F00E7A228}" destId="{8971B749-2CA5-4355-A684-EBCE95B91767}" srcOrd="11" destOrd="0" presId="urn:microsoft.com/office/officeart/2005/8/layout/hProcess9"/>
    <dgm:cxn modelId="{9A1FFFB8-8D56-401F-9279-1FE8E3104183}" type="presParOf" srcId="{894D31DE-EDE6-4C30-8160-DB6F00E7A228}" destId="{72DEADD0-B40B-4144-A329-487E034F8677}" srcOrd="12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77CD296-365C-4D54-9E94-88A10DD13778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98D6CBF-AD84-4048-82E3-DA1EFD26375E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rtl="0"/>
          <a:r>
            <a:rPr lang="de-DE" dirty="0" smtClean="0"/>
            <a:t>XML/JSON </a:t>
          </a:r>
          <a:r>
            <a:rPr lang="de-DE" dirty="0" err="1" smtClean="0"/>
            <a:t>Dump</a:t>
          </a:r>
          <a:endParaRPr lang="en-US" dirty="0"/>
        </a:p>
      </dgm:t>
    </dgm:pt>
    <dgm:pt modelId="{8FC696A9-7013-4D33-AD55-6AC0B6561883}" type="parTrans" cxnId="{ACDD7CC0-6023-4DEF-989E-A05A75EAC66E}">
      <dgm:prSet/>
      <dgm:spPr/>
      <dgm:t>
        <a:bodyPr/>
        <a:lstStyle/>
        <a:p>
          <a:endParaRPr lang="en-US"/>
        </a:p>
      </dgm:t>
    </dgm:pt>
    <dgm:pt modelId="{003355F8-3D90-4762-AD02-239EF33254CC}" type="sibTrans" cxnId="{ACDD7CC0-6023-4DEF-989E-A05A75EAC66E}">
      <dgm:prSet/>
      <dgm:spPr/>
      <dgm:t>
        <a:bodyPr/>
        <a:lstStyle/>
        <a:p>
          <a:endParaRPr lang="en-US"/>
        </a:p>
      </dgm:t>
    </dgm:pt>
    <dgm:pt modelId="{15345E5C-6935-4EAB-8CC4-A1490EBFD917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rtl="0"/>
          <a:r>
            <a:rPr lang="de-DE" dirty="0" smtClean="0"/>
            <a:t>Feature CSV</a:t>
          </a:r>
          <a:endParaRPr lang="en-US" dirty="0"/>
        </a:p>
      </dgm:t>
    </dgm:pt>
    <dgm:pt modelId="{2C4552C6-54FC-41E2-9389-1B535A14D1A9}" type="parTrans" cxnId="{15904F14-E7DA-4E68-B8BB-0EFC42092B64}">
      <dgm:prSet/>
      <dgm:spPr/>
      <dgm:t>
        <a:bodyPr/>
        <a:lstStyle/>
        <a:p>
          <a:endParaRPr lang="en-US"/>
        </a:p>
      </dgm:t>
    </dgm:pt>
    <dgm:pt modelId="{0F2897B0-A77B-4501-BD22-1F0EA96A09CC}" type="sibTrans" cxnId="{15904F14-E7DA-4E68-B8BB-0EFC42092B64}">
      <dgm:prSet/>
      <dgm:spPr/>
      <dgm:t>
        <a:bodyPr/>
        <a:lstStyle/>
        <a:p>
          <a:endParaRPr lang="en-US"/>
        </a:p>
      </dgm:t>
    </dgm:pt>
    <dgm:pt modelId="{1518A338-474C-48AE-BB1E-88528F0FDA65}">
      <dgm:prSet/>
      <dgm:spPr>
        <a:solidFill>
          <a:schemeClr val="accent1"/>
        </a:solidFill>
      </dgm:spPr>
      <dgm:t>
        <a:bodyPr/>
        <a:lstStyle/>
        <a:p>
          <a:pPr rtl="0"/>
          <a:r>
            <a:rPr lang="de-DE" dirty="0" smtClean="0"/>
            <a:t>PHP </a:t>
          </a:r>
          <a:r>
            <a:rPr lang="de-DE" dirty="0" err="1" smtClean="0"/>
            <a:t>Suggester</a:t>
          </a:r>
          <a:endParaRPr lang="en-US" dirty="0"/>
        </a:p>
      </dgm:t>
    </dgm:pt>
    <dgm:pt modelId="{51ADC726-0559-4876-A6F0-731BF9194BD4}" type="parTrans" cxnId="{84C31860-8B6B-4C84-8ECF-85AD565B018B}">
      <dgm:prSet/>
      <dgm:spPr/>
      <dgm:t>
        <a:bodyPr/>
        <a:lstStyle/>
        <a:p>
          <a:endParaRPr lang="en-US"/>
        </a:p>
      </dgm:t>
    </dgm:pt>
    <dgm:pt modelId="{75FA5694-1B1F-4C9C-9046-F05C7C3CDAF7}" type="sibTrans" cxnId="{84C31860-8B6B-4C84-8ECF-85AD565B018B}">
      <dgm:prSet/>
      <dgm:spPr/>
      <dgm:t>
        <a:bodyPr/>
        <a:lstStyle/>
        <a:p>
          <a:endParaRPr lang="en-US"/>
        </a:p>
      </dgm:t>
    </dgm:pt>
    <dgm:pt modelId="{FDB6934D-A99B-406E-B3EA-7CFB589B396C}">
      <dgm:prSet/>
      <dgm:spPr>
        <a:solidFill>
          <a:schemeClr val="accent1"/>
        </a:solidFill>
      </dgm:spPr>
      <dgm:t>
        <a:bodyPr/>
        <a:lstStyle/>
        <a:p>
          <a:pPr rtl="0"/>
          <a:r>
            <a:rPr lang="de-DE" dirty="0" err="1" smtClean="0"/>
            <a:t>Suggestions</a:t>
          </a:r>
          <a:endParaRPr lang="en-US" dirty="0"/>
        </a:p>
      </dgm:t>
    </dgm:pt>
    <dgm:pt modelId="{0083518B-3084-4952-B205-5AD09C6AFB39}" type="parTrans" cxnId="{555B799B-BD20-44CA-BCDA-47000DF67A18}">
      <dgm:prSet/>
      <dgm:spPr/>
      <dgm:t>
        <a:bodyPr/>
        <a:lstStyle/>
        <a:p>
          <a:endParaRPr lang="en-US"/>
        </a:p>
      </dgm:t>
    </dgm:pt>
    <dgm:pt modelId="{1D0B1F3C-5773-4C6D-96C1-D62231378A3E}" type="sibTrans" cxnId="{555B799B-BD20-44CA-BCDA-47000DF67A18}">
      <dgm:prSet/>
      <dgm:spPr/>
      <dgm:t>
        <a:bodyPr/>
        <a:lstStyle/>
        <a:p>
          <a:endParaRPr lang="en-US"/>
        </a:p>
      </dgm:t>
    </dgm:pt>
    <dgm:pt modelId="{C9088701-4673-4EB7-AF16-5E1FB0746B67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rtl="0"/>
          <a:r>
            <a:rPr lang="de-DE" dirty="0" err="1" smtClean="0"/>
            <a:t>Dump</a:t>
          </a:r>
          <a:r>
            <a:rPr lang="de-DE" dirty="0" smtClean="0"/>
            <a:t> </a:t>
          </a:r>
          <a:r>
            <a:rPr lang="de-DE" dirty="0" err="1" smtClean="0"/>
            <a:t>parser</a:t>
          </a:r>
          <a:endParaRPr lang="en-US" dirty="0"/>
        </a:p>
      </dgm:t>
    </dgm:pt>
    <dgm:pt modelId="{00820A42-2F8E-4D1D-909D-E5F230904179}" type="parTrans" cxnId="{D2F8CA72-CB3D-453F-80BD-DFC7C517B2D0}">
      <dgm:prSet/>
      <dgm:spPr/>
      <dgm:t>
        <a:bodyPr/>
        <a:lstStyle/>
        <a:p>
          <a:endParaRPr lang="en-US"/>
        </a:p>
      </dgm:t>
    </dgm:pt>
    <dgm:pt modelId="{D03CCB54-0AF6-4D4A-8365-E995CAE1B560}" type="sibTrans" cxnId="{D2F8CA72-CB3D-453F-80BD-DFC7C517B2D0}">
      <dgm:prSet/>
      <dgm:spPr/>
      <dgm:t>
        <a:bodyPr/>
        <a:lstStyle/>
        <a:p>
          <a:endParaRPr lang="en-US"/>
        </a:p>
      </dgm:t>
    </dgm:pt>
    <dgm:pt modelId="{4903AD73-15E1-4870-B527-7A03EFD3C873}">
      <dgm:prSet/>
      <dgm:spPr/>
      <dgm:t>
        <a:bodyPr/>
        <a:lstStyle/>
        <a:p>
          <a:pPr rtl="0"/>
          <a:r>
            <a:rPr lang="de-DE" dirty="0" smtClean="0"/>
            <a:t>MySQL Table</a:t>
          </a:r>
          <a:endParaRPr lang="en-US" dirty="0"/>
        </a:p>
      </dgm:t>
    </dgm:pt>
    <dgm:pt modelId="{D73B8C01-ABC1-4753-9630-D68F2408C71B}" type="parTrans" cxnId="{F659A54E-912D-4A2C-995E-6467076C7579}">
      <dgm:prSet/>
      <dgm:spPr/>
      <dgm:t>
        <a:bodyPr/>
        <a:lstStyle/>
        <a:p>
          <a:endParaRPr lang="en-US"/>
        </a:p>
      </dgm:t>
    </dgm:pt>
    <dgm:pt modelId="{6CC77831-E987-40CE-8108-33DF27DAB8EA}" type="sibTrans" cxnId="{F659A54E-912D-4A2C-995E-6467076C7579}">
      <dgm:prSet/>
      <dgm:spPr/>
      <dgm:t>
        <a:bodyPr/>
        <a:lstStyle/>
        <a:p>
          <a:endParaRPr lang="en-US"/>
        </a:p>
      </dgm:t>
    </dgm:pt>
    <dgm:pt modelId="{FF0179DD-07EC-46CB-93FF-A3B07779F8DF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rtl="0"/>
          <a:r>
            <a:rPr lang="de-DE" dirty="0" err="1" smtClean="0"/>
            <a:t>Calculate</a:t>
          </a:r>
          <a:r>
            <a:rPr lang="de-DE" dirty="0" smtClean="0"/>
            <a:t> </a:t>
          </a:r>
          <a:r>
            <a:rPr lang="de-DE" dirty="0" err="1" smtClean="0"/>
            <a:t>Correlations</a:t>
          </a:r>
          <a:endParaRPr lang="en-US" dirty="0"/>
        </a:p>
      </dgm:t>
    </dgm:pt>
    <dgm:pt modelId="{89816D5E-BB5A-4D82-BE73-5FB0A25BCE10}" type="parTrans" cxnId="{F522FBCA-F252-4770-A734-CAEDEB5B3AA5}">
      <dgm:prSet/>
      <dgm:spPr/>
      <dgm:t>
        <a:bodyPr/>
        <a:lstStyle/>
        <a:p>
          <a:endParaRPr lang="en-US"/>
        </a:p>
      </dgm:t>
    </dgm:pt>
    <dgm:pt modelId="{33984E93-1EBC-45F4-B01B-DD7A2976DCDF}" type="sibTrans" cxnId="{F522FBCA-F252-4770-A734-CAEDEB5B3AA5}">
      <dgm:prSet/>
      <dgm:spPr/>
      <dgm:t>
        <a:bodyPr/>
        <a:lstStyle/>
        <a:p>
          <a:endParaRPr lang="en-US"/>
        </a:p>
      </dgm:t>
    </dgm:pt>
    <dgm:pt modelId="{FC1D665A-78F6-4BB0-893A-D6A093A76F47}" type="pres">
      <dgm:prSet presAssocID="{177CD296-365C-4D54-9E94-88A10DD13778}" presName="CompostProcess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A70A099-D2A3-4E42-B577-7FF74B795A00}" type="pres">
      <dgm:prSet presAssocID="{177CD296-365C-4D54-9E94-88A10DD13778}" presName="arrow" presStyleLbl="bgShp" presStyleIdx="0" presStyleCnt="1"/>
      <dgm:spPr/>
    </dgm:pt>
    <dgm:pt modelId="{894D31DE-EDE6-4C30-8160-DB6F00E7A228}" type="pres">
      <dgm:prSet presAssocID="{177CD296-365C-4D54-9E94-88A10DD13778}" presName="linearProcess" presStyleCnt="0"/>
      <dgm:spPr/>
    </dgm:pt>
    <dgm:pt modelId="{90DD01C2-72B8-409B-8DF1-F69044A2547B}" type="pres">
      <dgm:prSet presAssocID="{698D6CBF-AD84-4048-82E3-DA1EFD26375E}" presName="text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5B55844-3DB2-408E-A2CB-82348E35B88B}" type="pres">
      <dgm:prSet presAssocID="{003355F8-3D90-4762-AD02-239EF33254CC}" presName="sibTrans" presStyleCnt="0"/>
      <dgm:spPr/>
    </dgm:pt>
    <dgm:pt modelId="{96701B94-0767-49E1-A156-4F40F84BCEA8}" type="pres">
      <dgm:prSet presAssocID="{C9088701-4673-4EB7-AF16-5E1FB0746B67}" presName="text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D407B74-A892-45D4-9438-010F4D54D76E}" type="pres">
      <dgm:prSet presAssocID="{D03CCB54-0AF6-4D4A-8365-E995CAE1B560}" presName="sibTrans" presStyleCnt="0"/>
      <dgm:spPr/>
    </dgm:pt>
    <dgm:pt modelId="{A0647606-C1E3-49D0-9CD1-BC294BA38448}" type="pres">
      <dgm:prSet presAssocID="{15345E5C-6935-4EAB-8CC4-A1490EBFD917}" presName="text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4E5351E-1544-46D8-A82D-F811B4BFC019}" type="pres">
      <dgm:prSet presAssocID="{0F2897B0-A77B-4501-BD22-1F0EA96A09CC}" presName="sibTrans" presStyleCnt="0"/>
      <dgm:spPr/>
    </dgm:pt>
    <dgm:pt modelId="{3875F102-DA91-4C31-9112-1824E460AD03}" type="pres">
      <dgm:prSet presAssocID="{FF0179DD-07EC-46CB-93FF-A3B07779F8DF}" presName="text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9503A90-EA78-4758-98D7-A34FAA8AFBF1}" type="pres">
      <dgm:prSet presAssocID="{33984E93-1EBC-45F4-B01B-DD7A2976DCDF}" presName="sibTrans" presStyleCnt="0"/>
      <dgm:spPr/>
    </dgm:pt>
    <dgm:pt modelId="{7C994B2C-9B51-4CB7-B616-2F1182B9422D}" type="pres">
      <dgm:prSet presAssocID="{4903AD73-15E1-4870-B527-7A03EFD3C873}" presName="text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A4CE6B7-350B-4CE8-89E5-9463D95D6A1F}" type="pres">
      <dgm:prSet presAssocID="{6CC77831-E987-40CE-8108-33DF27DAB8EA}" presName="sibTrans" presStyleCnt="0"/>
      <dgm:spPr/>
    </dgm:pt>
    <dgm:pt modelId="{9A981F31-EC91-4D7B-BCC0-8320E0F9C2E6}" type="pres">
      <dgm:prSet presAssocID="{1518A338-474C-48AE-BB1E-88528F0FDA65}" presName="text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971B749-2CA5-4355-A684-EBCE95B91767}" type="pres">
      <dgm:prSet presAssocID="{75FA5694-1B1F-4C9C-9046-F05C7C3CDAF7}" presName="sibTrans" presStyleCnt="0"/>
      <dgm:spPr/>
    </dgm:pt>
    <dgm:pt modelId="{72DEADD0-B40B-4144-A329-487E034F8677}" type="pres">
      <dgm:prSet presAssocID="{FDB6934D-A99B-406E-B3EA-7CFB589B396C}" presName="text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C5318EB-5795-4FC1-A7A8-9AE2BF904912}" type="presOf" srcId="{177CD296-365C-4D54-9E94-88A10DD13778}" destId="{FC1D665A-78F6-4BB0-893A-D6A093A76F47}" srcOrd="0" destOrd="0" presId="urn:microsoft.com/office/officeart/2005/8/layout/hProcess9"/>
    <dgm:cxn modelId="{C57B28B4-D7C0-4BC7-A155-6E4EB8A19DF1}" type="presOf" srcId="{1518A338-474C-48AE-BB1E-88528F0FDA65}" destId="{9A981F31-EC91-4D7B-BCC0-8320E0F9C2E6}" srcOrd="0" destOrd="0" presId="urn:microsoft.com/office/officeart/2005/8/layout/hProcess9"/>
    <dgm:cxn modelId="{09A88A70-82B6-4333-A469-756D7BA2D097}" type="presOf" srcId="{FF0179DD-07EC-46CB-93FF-A3B07779F8DF}" destId="{3875F102-DA91-4C31-9112-1824E460AD03}" srcOrd="0" destOrd="0" presId="urn:microsoft.com/office/officeart/2005/8/layout/hProcess9"/>
    <dgm:cxn modelId="{ACDD7CC0-6023-4DEF-989E-A05A75EAC66E}" srcId="{177CD296-365C-4D54-9E94-88A10DD13778}" destId="{698D6CBF-AD84-4048-82E3-DA1EFD26375E}" srcOrd="0" destOrd="0" parTransId="{8FC696A9-7013-4D33-AD55-6AC0B6561883}" sibTransId="{003355F8-3D90-4762-AD02-239EF33254CC}"/>
    <dgm:cxn modelId="{D2F8CA72-CB3D-453F-80BD-DFC7C517B2D0}" srcId="{177CD296-365C-4D54-9E94-88A10DD13778}" destId="{C9088701-4673-4EB7-AF16-5E1FB0746B67}" srcOrd="1" destOrd="0" parTransId="{00820A42-2F8E-4D1D-909D-E5F230904179}" sibTransId="{D03CCB54-0AF6-4D4A-8365-E995CAE1B560}"/>
    <dgm:cxn modelId="{15904F14-E7DA-4E68-B8BB-0EFC42092B64}" srcId="{177CD296-365C-4D54-9E94-88A10DD13778}" destId="{15345E5C-6935-4EAB-8CC4-A1490EBFD917}" srcOrd="2" destOrd="0" parTransId="{2C4552C6-54FC-41E2-9389-1B535A14D1A9}" sibTransId="{0F2897B0-A77B-4501-BD22-1F0EA96A09CC}"/>
    <dgm:cxn modelId="{B797910B-0101-4695-9636-204E6B796EAF}" type="presOf" srcId="{4903AD73-15E1-4870-B527-7A03EFD3C873}" destId="{7C994B2C-9B51-4CB7-B616-2F1182B9422D}" srcOrd="0" destOrd="0" presId="urn:microsoft.com/office/officeart/2005/8/layout/hProcess9"/>
    <dgm:cxn modelId="{F522FBCA-F252-4770-A734-CAEDEB5B3AA5}" srcId="{177CD296-365C-4D54-9E94-88A10DD13778}" destId="{FF0179DD-07EC-46CB-93FF-A3B07779F8DF}" srcOrd="3" destOrd="0" parTransId="{89816D5E-BB5A-4D82-BE73-5FB0A25BCE10}" sibTransId="{33984E93-1EBC-45F4-B01B-DD7A2976DCDF}"/>
    <dgm:cxn modelId="{555B799B-BD20-44CA-BCDA-47000DF67A18}" srcId="{177CD296-365C-4D54-9E94-88A10DD13778}" destId="{FDB6934D-A99B-406E-B3EA-7CFB589B396C}" srcOrd="6" destOrd="0" parTransId="{0083518B-3084-4952-B205-5AD09C6AFB39}" sibTransId="{1D0B1F3C-5773-4C6D-96C1-D62231378A3E}"/>
    <dgm:cxn modelId="{F659A54E-912D-4A2C-995E-6467076C7579}" srcId="{177CD296-365C-4D54-9E94-88A10DD13778}" destId="{4903AD73-15E1-4870-B527-7A03EFD3C873}" srcOrd="4" destOrd="0" parTransId="{D73B8C01-ABC1-4753-9630-D68F2408C71B}" sibTransId="{6CC77831-E987-40CE-8108-33DF27DAB8EA}"/>
    <dgm:cxn modelId="{84C31860-8B6B-4C84-8ECF-85AD565B018B}" srcId="{177CD296-365C-4D54-9E94-88A10DD13778}" destId="{1518A338-474C-48AE-BB1E-88528F0FDA65}" srcOrd="5" destOrd="0" parTransId="{51ADC726-0559-4876-A6F0-731BF9194BD4}" sibTransId="{75FA5694-1B1F-4C9C-9046-F05C7C3CDAF7}"/>
    <dgm:cxn modelId="{4149FF7D-420C-4D35-A241-7AE0FD73295D}" type="presOf" srcId="{C9088701-4673-4EB7-AF16-5E1FB0746B67}" destId="{96701B94-0767-49E1-A156-4F40F84BCEA8}" srcOrd="0" destOrd="0" presId="urn:microsoft.com/office/officeart/2005/8/layout/hProcess9"/>
    <dgm:cxn modelId="{7557118C-CC08-4FEB-AF65-594AF2AFECB4}" type="presOf" srcId="{FDB6934D-A99B-406E-B3EA-7CFB589B396C}" destId="{72DEADD0-B40B-4144-A329-487E034F8677}" srcOrd="0" destOrd="0" presId="urn:microsoft.com/office/officeart/2005/8/layout/hProcess9"/>
    <dgm:cxn modelId="{BA4EAAB0-3272-47E3-8694-B82E2CC59BE1}" type="presOf" srcId="{698D6CBF-AD84-4048-82E3-DA1EFD26375E}" destId="{90DD01C2-72B8-409B-8DF1-F69044A2547B}" srcOrd="0" destOrd="0" presId="urn:microsoft.com/office/officeart/2005/8/layout/hProcess9"/>
    <dgm:cxn modelId="{EDC84822-EDF6-4992-A2B9-8F06F84F791D}" type="presOf" srcId="{15345E5C-6935-4EAB-8CC4-A1490EBFD917}" destId="{A0647606-C1E3-49D0-9CD1-BC294BA38448}" srcOrd="0" destOrd="0" presId="urn:microsoft.com/office/officeart/2005/8/layout/hProcess9"/>
    <dgm:cxn modelId="{1BBF49AA-23C9-436E-8BA4-A8AEF6A8B759}" type="presParOf" srcId="{FC1D665A-78F6-4BB0-893A-D6A093A76F47}" destId="{0A70A099-D2A3-4E42-B577-7FF74B795A00}" srcOrd="0" destOrd="0" presId="urn:microsoft.com/office/officeart/2005/8/layout/hProcess9"/>
    <dgm:cxn modelId="{53D53422-DD7D-44F3-AC93-976FF155A612}" type="presParOf" srcId="{FC1D665A-78F6-4BB0-893A-D6A093A76F47}" destId="{894D31DE-EDE6-4C30-8160-DB6F00E7A228}" srcOrd="1" destOrd="0" presId="urn:microsoft.com/office/officeart/2005/8/layout/hProcess9"/>
    <dgm:cxn modelId="{71364A9F-62AD-4036-AE05-8C151B18026F}" type="presParOf" srcId="{894D31DE-EDE6-4C30-8160-DB6F00E7A228}" destId="{90DD01C2-72B8-409B-8DF1-F69044A2547B}" srcOrd="0" destOrd="0" presId="urn:microsoft.com/office/officeart/2005/8/layout/hProcess9"/>
    <dgm:cxn modelId="{0624B1CE-BA78-4047-B520-EA8097C7B529}" type="presParOf" srcId="{894D31DE-EDE6-4C30-8160-DB6F00E7A228}" destId="{85B55844-3DB2-408E-A2CB-82348E35B88B}" srcOrd="1" destOrd="0" presId="urn:microsoft.com/office/officeart/2005/8/layout/hProcess9"/>
    <dgm:cxn modelId="{0E45AE54-FA8B-4DA7-887D-ACD9E14D9385}" type="presParOf" srcId="{894D31DE-EDE6-4C30-8160-DB6F00E7A228}" destId="{96701B94-0767-49E1-A156-4F40F84BCEA8}" srcOrd="2" destOrd="0" presId="urn:microsoft.com/office/officeart/2005/8/layout/hProcess9"/>
    <dgm:cxn modelId="{A9B7E5CF-2581-4C2A-8907-01C0DA323514}" type="presParOf" srcId="{894D31DE-EDE6-4C30-8160-DB6F00E7A228}" destId="{4D407B74-A892-45D4-9438-010F4D54D76E}" srcOrd="3" destOrd="0" presId="urn:microsoft.com/office/officeart/2005/8/layout/hProcess9"/>
    <dgm:cxn modelId="{A0E1FA78-BFC9-4351-9DDF-9DFDB77C3671}" type="presParOf" srcId="{894D31DE-EDE6-4C30-8160-DB6F00E7A228}" destId="{A0647606-C1E3-49D0-9CD1-BC294BA38448}" srcOrd="4" destOrd="0" presId="urn:microsoft.com/office/officeart/2005/8/layout/hProcess9"/>
    <dgm:cxn modelId="{E852C1B6-1E9B-4A2D-9335-8A69C5587CF6}" type="presParOf" srcId="{894D31DE-EDE6-4C30-8160-DB6F00E7A228}" destId="{A4E5351E-1544-46D8-A82D-F811B4BFC019}" srcOrd="5" destOrd="0" presId="urn:microsoft.com/office/officeart/2005/8/layout/hProcess9"/>
    <dgm:cxn modelId="{7BFF87D1-6F7E-4987-AB46-DDDC56C71BAD}" type="presParOf" srcId="{894D31DE-EDE6-4C30-8160-DB6F00E7A228}" destId="{3875F102-DA91-4C31-9112-1824E460AD03}" srcOrd="6" destOrd="0" presId="urn:microsoft.com/office/officeart/2005/8/layout/hProcess9"/>
    <dgm:cxn modelId="{BE417346-E6BD-4485-ACF5-2D2D936D8C16}" type="presParOf" srcId="{894D31DE-EDE6-4C30-8160-DB6F00E7A228}" destId="{09503A90-EA78-4758-98D7-A34FAA8AFBF1}" srcOrd="7" destOrd="0" presId="urn:microsoft.com/office/officeart/2005/8/layout/hProcess9"/>
    <dgm:cxn modelId="{FE036377-F8E4-4431-8BB3-79DC80CC9882}" type="presParOf" srcId="{894D31DE-EDE6-4C30-8160-DB6F00E7A228}" destId="{7C994B2C-9B51-4CB7-B616-2F1182B9422D}" srcOrd="8" destOrd="0" presId="urn:microsoft.com/office/officeart/2005/8/layout/hProcess9"/>
    <dgm:cxn modelId="{AC26C546-4FEF-4F74-B0E3-FC68172352E3}" type="presParOf" srcId="{894D31DE-EDE6-4C30-8160-DB6F00E7A228}" destId="{EA4CE6B7-350B-4CE8-89E5-9463D95D6A1F}" srcOrd="9" destOrd="0" presId="urn:microsoft.com/office/officeart/2005/8/layout/hProcess9"/>
    <dgm:cxn modelId="{5A00D6F2-596C-4F41-9C53-6312012A2C94}" type="presParOf" srcId="{894D31DE-EDE6-4C30-8160-DB6F00E7A228}" destId="{9A981F31-EC91-4D7B-BCC0-8320E0F9C2E6}" srcOrd="10" destOrd="0" presId="urn:microsoft.com/office/officeart/2005/8/layout/hProcess9"/>
    <dgm:cxn modelId="{C363A706-F585-4B33-9927-C8A732D701DF}" type="presParOf" srcId="{894D31DE-EDE6-4C30-8160-DB6F00E7A228}" destId="{8971B749-2CA5-4355-A684-EBCE95B91767}" srcOrd="11" destOrd="0" presId="urn:microsoft.com/office/officeart/2005/8/layout/hProcess9"/>
    <dgm:cxn modelId="{931E0221-4C15-4BE6-91D5-60B3AB9C778C}" type="presParOf" srcId="{894D31DE-EDE6-4C30-8160-DB6F00E7A228}" destId="{72DEADD0-B40B-4144-A329-487E034F8677}" srcOrd="12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CC5B36E6-0961-4DB9-BC8E-871FC7FF48EF}" type="doc">
      <dgm:prSet loTypeId="urn:microsoft.com/office/officeart/2005/8/layout/vList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58BC3EF-A95D-4730-9738-5AA446AB1765}">
      <dgm:prSet phldrT="[Text]"/>
      <dgm:spPr/>
      <dgm:t>
        <a:bodyPr/>
        <a:lstStyle/>
        <a:p>
          <a:r>
            <a:rPr lang="de-DE" dirty="0" smtClean="0"/>
            <a:t>Property 21</a:t>
          </a:r>
          <a:endParaRPr lang="en-US" dirty="0"/>
        </a:p>
      </dgm:t>
    </dgm:pt>
    <dgm:pt modelId="{AA196582-D8AC-476D-B486-37A8431031CB}" type="parTrans" cxnId="{7100E1A8-5DC2-4157-BE10-BF95DD43981B}">
      <dgm:prSet/>
      <dgm:spPr/>
      <dgm:t>
        <a:bodyPr/>
        <a:lstStyle/>
        <a:p>
          <a:endParaRPr lang="en-US"/>
        </a:p>
      </dgm:t>
    </dgm:pt>
    <dgm:pt modelId="{F9A427AD-D47D-441D-8E5A-F6016EACE296}" type="sibTrans" cxnId="{7100E1A8-5DC2-4157-BE10-BF95DD43981B}">
      <dgm:prSet/>
      <dgm:spPr/>
      <dgm:t>
        <a:bodyPr/>
        <a:lstStyle/>
        <a:p>
          <a:endParaRPr lang="en-US"/>
        </a:p>
      </dgm:t>
    </dgm:pt>
    <dgm:pt modelId="{4537ECF7-E126-43B1-B7F1-294B4DA042CB}">
      <dgm:prSet phldrT="[Text]"/>
      <dgm:spPr/>
      <dgm:t>
        <a:bodyPr/>
        <a:lstStyle/>
        <a:p>
          <a:r>
            <a:rPr lang="de-DE" dirty="0" smtClean="0"/>
            <a:t>Property 33</a:t>
          </a:r>
          <a:endParaRPr lang="en-US" dirty="0"/>
        </a:p>
      </dgm:t>
    </dgm:pt>
    <dgm:pt modelId="{E1DAEA93-6CD5-4597-BA76-E94DB257E77D}" type="parTrans" cxnId="{3C0D62AB-A804-49AC-AA4C-143F90FD4FCF}">
      <dgm:prSet/>
      <dgm:spPr/>
      <dgm:t>
        <a:bodyPr/>
        <a:lstStyle/>
        <a:p>
          <a:endParaRPr lang="en-US"/>
        </a:p>
      </dgm:t>
    </dgm:pt>
    <dgm:pt modelId="{A3C930E0-637C-4413-9FE3-4223263FE793}" type="sibTrans" cxnId="{3C0D62AB-A804-49AC-AA4C-143F90FD4FCF}">
      <dgm:prSet/>
      <dgm:spPr/>
      <dgm:t>
        <a:bodyPr/>
        <a:lstStyle/>
        <a:p>
          <a:endParaRPr lang="en-US"/>
        </a:p>
      </dgm:t>
    </dgm:pt>
    <dgm:pt modelId="{25F533B4-5261-4F79-BD4D-6A12B2B5D1E4}">
      <dgm:prSet phldrT="[Text]"/>
      <dgm:spPr/>
      <dgm:t>
        <a:bodyPr/>
        <a:lstStyle/>
        <a:p>
          <a:r>
            <a:rPr lang="de-DE" dirty="0" smtClean="0"/>
            <a:t>Property 8</a:t>
          </a:r>
          <a:endParaRPr lang="en-US" dirty="0"/>
        </a:p>
      </dgm:t>
    </dgm:pt>
    <dgm:pt modelId="{1414E2C3-3568-44BC-A70B-56B74C673FE7}" type="parTrans" cxnId="{85B1E76B-863A-4BC6-B928-FDA1D730D485}">
      <dgm:prSet/>
      <dgm:spPr/>
      <dgm:t>
        <a:bodyPr/>
        <a:lstStyle/>
        <a:p>
          <a:endParaRPr lang="en-US"/>
        </a:p>
      </dgm:t>
    </dgm:pt>
    <dgm:pt modelId="{E935EA85-3F8D-4E13-A54A-6D9D523303B5}" type="sibTrans" cxnId="{85B1E76B-863A-4BC6-B928-FDA1D730D485}">
      <dgm:prSet/>
      <dgm:spPr/>
      <dgm:t>
        <a:bodyPr/>
        <a:lstStyle/>
        <a:p>
          <a:endParaRPr lang="en-US"/>
        </a:p>
      </dgm:t>
    </dgm:pt>
    <dgm:pt modelId="{5EA83094-A422-4240-909B-823CFA989C54}">
      <dgm:prSet phldrT="[Text]"/>
      <dgm:spPr/>
      <dgm:t>
        <a:bodyPr/>
        <a:lstStyle/>
        <a:p>
          <a:r>
            <a:rPr lang="de-DE" dirty="0" smtClean="0"/>
            <a:t>Property 4</a:t>
          </a:r>
          <a:endParaRPr lang="en-US" dirty="0"/>
        </a:p>
      </dgm:t>
    </dgm:pt>
    <dgm:pt modelId="{F5F199AB-59F9-4BEE-BD3D-30E135537DDB}" type="parTrans" cxnId="{7B2B3323-A641-4C05-8CB8-11F2D5D62039}">
      <dgm:prSet/>
      <dgm:spPr/>
      <dgm:t>
        <a:bodyPr/>
        <a:lstStyle/>
        <a:p>
          <a:endParaRPr lang="en-US"/>
        </a:p>
      </dgm:t>
    </dgm:pt>
    <dgm:pt modelId="{39520B14-D933-490E-8551-84495BC09B7D}" type="sibTrans" cxnId="{7B2B3323-A641-4C05-8CB8-11F2D5D62039}">
      <dgm:prSet/>
      <dgm:spPr/>
      <dgm:t>
        <a:bodyPr/>
        <a:lstStyle/>
        <a:p>
          <a:endParaRPr lang="en-US"/>
        </a:p>
      </dgm:t>
    </dgm:pt>
    <dgm:pt modelId="{B7FDDF0B-B256-4F40-B4B3-572EE8EC060A}" type="pres">
      <dgm:prSet presAssocID="{CC5B36E6-0961-4DB9-BC8E-871FC7FF48EF}" presName="linear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43F5397-1ACE-4109-B393-321E1558EA60}" type="pres">
      <dgm:prSet presAssocID="{A58BC3EF-A95D-4730-9738-5AA446AB1765}" presName="comp" presStyleCnt="0"/>
      <dgm:spPr/>
    </dgm:pt>
    <dgm:pt modelId="{EF68DDB5-F53F-483D-B04F-B10672BC1351}" type="pres">
      <dgm:prSet presAssocID="{A58BC3EF-A95D-4730-9738-5AA446AB1765}" presName="box" presStyleLbl="node1" presStyleIdx="0" presStyleCnt="4" custLinFactNeighborX="-325" custLinFactNeighborY="1496"/>
      <dgm:spPr/>
      <dgm:t>
        <a:bodyPr/>
        <a:lstStyle/>
        <a:p>
          <a:endParaRPr lang="en-US"/>
        </a:p>
      </dgm:t>
    </dgm:pt>
    <dgm:pt modelId="{6A2DF4EC-0862-4C2D-8F15-32CF979AC12D}" type="pres">
      <dgm:prSet presAssocID="{A58BC3EF-A95D-4730-9738-5AA446AB1765}" presName="img" presStyleLbl="fgImgPlace1" presStyleIdx="0" presStyleCnt="4" custScaleX="95825" custScaleY="97940"/>
      <dgm:spPr/>
    </dgm:pt>
    <dgm:pt modelId="{437B1279-4F1E-4BFA-827D-D4DD056BD6F6}" type="pres">
      <dgm:prSet presAssocID="{A58BC3EF-A95D-4730-9738-5AA446AB1765}" presName="text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F8D8117-CCE8-4E90-BB4C-4415573E3935}" type="pres">
      <dgm:prSet presAssocID="{F9A427AD-D47D-441D-8E5A-F6016EACE296}" presName="spacer" presStyleCnt="0"/>
      <dgm:spPr/>
    </dgm:pt>
    <dgm:pt modelId="{B6641100-8AD6-4FBE-9568-B21614F8C15D}" type="pres">
      <dgm:prSet presAssocID="{4537ECF7-E126-43B1-B7F1-294B4DA042CB}" presName="comp" presStyleCnt="0"/>
      <dgm:spPr/>
    </dgm:pt>
    <dgm:pt modelId="{F66C66B7-C4FD-4FE5-AAFB-3EED5A3A3A61}" type="pres">
      <dgm:prSet presAssocID="{4537ECF7-E126-43B1-B7F1-294B4DA042CB}" presName="box" presStyleLbl="node1" presStyleIdx="1" presStyleCnt="4"/>
      <dgm:spPr/>
      <dgm:t>
        <a:bodyPr/>
        <a:lstStyle/>
        <a:p>
          <a:endParaRPr lang="en-US"/>
        </a:p>
      </dgm:t>
    </dgm:pt>
    <dgm:pt modelId="{4C81B880-7126-486A-BFAA-5A4128A01363}" type="pres">
      <dgm:prSet presAssocID="{4537ECF7-E126-43B1-B7F1-294B4DA042CB}" presName="img" presStyleLbl="fgImgPlace1" presStyleIdx="1" presStyleCnt="4"/>
      <dgm:spPr/>
    </dgm:pt>
    <dgm:pt modelId="{950DA7AA-57EB-4B16-B440-85271E39DDC2}" type="pres">
      <dgm:prSet presAssocID="{4537ECF7-E126-43B1-B7F1-294B4DA042CB}" presName="text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F14C9CA-D985-4E5B-9E1D-10288598A0CD}" type="pres">
      <dgm:prSet presAssocID="{A3C930E0-637C-4413-9FE3-4223263FE793}" presName="spacer" presStyleCnt="0"/>
      <dgm:spPr/>
    </dgm:pt>
    <dgm:pt modelId="{3AAFA863-F9BE-4B94-B9D5-E9E4C1B536E8}" type="pres">
      <dgm:prSet presAssocID="{25F533B4-5261-4F79-BD4D-6A12B2B5D1E4}" presName="comp" presStyleCnt="0"/>
      <dgm:spPr/>
    </dgm:pt>
    <dgm:pt modelId="{6E763B28-D2A6-4147-A526-4C65BD94B003}" type="pres">
      <dgm:prSet presAssocID="{25F533B4-5261-4F79-BD4D-6A12B2B5D1E4}" presName="box" presStyleLbl="node1" presStyleIdx="2" presStyleCnt="4"/>
      <dgm:spPr/>
      <dgm:t>
        <a:bodyPr/>
        <a:lstStyle/>
        <a:p>
          <a:endParaRPr lang="en-US"/>
        </a:p>
      </dgm:t>
    </dgm:pt>
    <dgm:pt modelId="{BEE1DFDB-5F7B-4DD3-9FA5-C4A2816AD09C}" type="pres">
      <dgm:prSet presAssocID="{25F533B4-5261-4F79-BD4D-6A12B2B5D1E4}" presName="img" presStyleLbl="fgImgPlace1" presStyleIdx="2" presStyleCnt="4"/>
      <dgm:spPr/>
    </dgm:pt>
    <dgm:pt modelId="{05A96675-885E-432B-A0D1-76C7CF6121CD}" type="pres">
      <dgm:prSet presAssocID="{25F533B4-5261-4F79-BD4D-6A12B2B5D1E4}" presName="text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3E1BEFE-7398-4AA4-B35B-3D4DE10B903A}" type="pres">
      <dgm:prSet presAssocID="{E935EA85-3F8D-4E13-A54A-6D9D523303B5}" presName="spacer" presStyleCnt="0"/>
      <dgm:spPr/>
    </dgm:pt>
    <dgm:pt modelId="{2A78B80A-E454-4E34-B092-ECF377BE149C}" type="pres">
      <dgm:prSet presAssocID="{5EA83094-A422-4240-909B-823CFA989C54}" presName="comp" presStyleCnt="0"/>
      <dgm:spPr/>
    </dgm:pt>
    <dgm:pt modelId="{0AE6D38A-1C2F-472D-BDE8-96DEC9577DE2}" type="pres">
      <dgm:prSet presAssocID="{5EA83094-A422-4240-909B-823CFA989C54}" presName="box" presStyleLbl="node1" presStyleIdx="3" presStyleCnt="4"/>
      <dgm:spPr/>
      <dgm:t>
        <a:bodyPr/>
        <a:lstStyle/>
        <a:p>
          <a:endParaRPr lang="en-US"/>
        </a:p>
      </dgm:t>
    </dgm:pt>
    <dgm:pt modelId="{E919FCCA-F070-4B2C-9DB3-587494F48EE1}" type="pres">
      <dgm:prSet presAssocID="{5EA83094-A422-4240-909B-823CFA989C54}" presName="img" presStyleLbl="fgImgPlace1" presStyleIdx="3" presStyleCnt="4"/>
      <dgm:spPr/>
    </dgm:pt>
    <dgm:pt modelId="{1982E518-FFA4-40DE-B502-4BC5121F5A7D}" type="pres">
      <dgm:prSet presAssocID="{5EA83094-A422-4240-909B-823CFA989C54}" presName="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101AF00-EEDA-4310-81B1-0CFF698F69BE}" type="presOf" srcId="{4537ECF7-E126-43B1-B7F1-294B4DA042CB}" destId="{F66C66B7-C4FD-4FE5-AAFB-3EED5A3A3A61}" srcOrd="0" destOrd="0" presId="urn:microsoft.com/office/officeart/2005/8/layout/vList4"/>
    <dgm:cxn modelId="{448824AB-A77C-4944-888C-29753754D70D}" type="presOf" srcId="{25F533B4-5261-4F79-BD4D-6A12B2B5D1E4}" destId="{05A96675-885E-432B-A0D1-76C7CF6121CD}" srcOrd="1" destOrd="0" presId="urn:microsoft.com/office/officeart/2005/8/layout/vList4"/>
    <dgm:cxn modelId="{7100E1A8-5DC2-4157-BE10-BF95DD43981B}" srcId="{CC5B36E6-0961-4DB9-BC8E-871FC7FF48EF}" destId="{A58BC3EF-A95D-4730-9738-5AA446AB1765}" srcOrd="0" destOrd="0" parTransId="{AA196582-D8AC-476D-B486-37A8431031CB}" sibTransId="{F9A427AD-D47D-441D-8E5A-F6016EACE296}"/>
    <dgm:cxn modelId="{379E60BF-AB93-4699-AC25-BF87BAB730A6}" type="presOf" srcId="{4537ECF7-E126-43B1-B7F1-294B4DA042CB}" destId="{950DA7AA-57EB-4B16-B440-85271E39DDC2}" srcOrd="1" destOrd="0" presId="urn:microsoft.com/office/officeart/2005/8/layout/vList4"/>
    <dgm:cxn modelId="{85B1E76B-863A-4BC6-B928-FDA1D730D485}" srcId="{CC5B36E6-0961-4DB9-BC8E-871FC7FF48EF}" destId="{25F533B4-5261-4F79-BD4D-6A12B2B5D1E4}" srcOrd="2" destOrd="0" parTransId="{1414E2C3-3568-44BC-A70B-56B74C673FE7}" sibTransId="{E935EA85-3F8D-4E13-A54A-6D9D523303B5}"/>
    <dgm:cxn modelId="{7FD0B863-012E-4894-9659-44BE19042B64}" type="presOf" srcId="{5EA83094-A422-4240-909B-823CFA989C54}" destId="{0AE6D38A-1C2F-472D-BDE8-96DEC9577DE2}" srcOrd="0" destOrd="0" presId="urn:microsoft.com/office/officeart/2005/8/layout/vList4"/>
    <dgm:cxn modelId="{3C0D62AB-A804-49AC-AA4C-143F90FD4FCF}" srcId="{CC5B36E6-0961-4DB9-BC8E-871FC7FF48EF}" destId="{4537ECF7-E126-43B1-B7F1-294B4DA042CB}" srcOrd="1" destOrd="0" parTransId="{E1DAEA93-6CD5-4597-BA76-E94DB257E77D}" sibTransId="{A3C930E0-637C-4413-9FE3-4223263FE793}"/>
    <dgm:cxn modelId="{7B2B3323-A641-4C05-8CB8-11F2D5D62039}" srcId="{CC5B36E6-0961-4DB9-BC8E-871FC7FF48EF}" destId="{5EA83094-A422-4240-909B-823CFA989C54}" srcOrd="3" destOrd="0" parTransId="{F5F199AB-59F9-4BEE-BD3D-30E135537DDB}" sibTransId="{39520B14-D933-490E-8551-84495BC09B7D}"/>
    <dgm:cxn modelId="{2891A22D-461D-4FA5-9485-166BAE84BB93}" type="presOf" srcId="{5EA83094-A422-4240-909B-823CFA989C54}" destId="{1982E518-FFA4-40DE-B502-4BC5121F5A7D}" srcOrd="1" destOrd="0" presId="urn:microsoft.com/office/officeart/2005/8/layout/vList4"/>
    <dgm:cxn modelId="{19AD0209-412D-44A9-AB41-D2D4B13F1F25}" type="presOf" srcId="{A58BC3EF-A95D-4730-9738-5AA446AB1765}" destId="{EF68DDB5-F53F-483D-B04F-B10672BC1351}" srcOrd="0" destOrd="0" presId="urn:microsoft.com/office/officeart/2005/8/layout/vList4"/>
    <dgm:cxn modelId="{07B67B4C-F543-4301-91FB-4E74D56F9079}" type="presOf" srcId="{A58BC3EF-A95D-4730-9738-5AA446AB1765}" destId="{437B1279-4F1E-4BFA-827D-D4DD056BD6F6}" srcOrd="1" destOrd="0" presId="urn:microsoft.com/office/officeart/2005/8/layout/vList4"/>
    <dgm:cxn modelId="{F67FAEA2-86EC-4FF7-BF96-4565C023A486}" type="presOf" srcId="{25F533B4-5261-4F79-BD4D-6A12B2B5D1E4}" destId="{6E763B28-D2A6-4147-A526-4C65BD94B003}" srcOrd="0" destOrd="0" presId="urn:microsoft.com/office/officeart/2005/8/layout/vList4"/>
    <dgm:cxn modelId="{DAE7B464-1A46-4B10-BA16-6D313F3D4C0E}" type="presOf" srcId="{CC5B36E6-0961-4DB9-BC8E-871FC7FF48EF}" destId="{B7FDDF0B-B256-4F40-B4B3-572EE8EC060A}" srcOrd="0" destOrd="0" presId="urn:microsoft.com/office/officeart/2005/8/layout/vList4"/>
    <dgm:cxn modelId="{8C140489-DFE3-47BD-891D-6A76D3CFBC88}" type="presParOf" srcId="{B7FDDF0B-B256-4F40-B4B3-572EE8EC060A}" destId="{743F5397-1ACE-4109-B393-321E1558EA60}" srcOrd="0" destOrd="0" presId="urn:microsoft.com/office/officeart/2005/8/layout/vList4"/>
    <dgm:cxn modelId="{4D0B558F-A586-41E9-8B75-8FCCE300D073}" type="presParOf" srcId="{743F5397-1ACE-4109-B393-321E1558EA60}" destId="{EF68DDB5-F53F-483D-B04F-B10672BC1351}" srcOrd="0" destOrd="0" presId="urn:microsoft.com/office/officeart/2005/8/layout/vList4"/>
    <dgm:cxn modelId="{871F1571-81C5-4D73-9506-E4009A147AA2}" type="presParOf" srcId="{743F5397-1ACE-4109-B393-321E1558EA60}" destId="{6A2DF4EC-0862-4C2D-8F15-32CF979AC12D}" srcOrd="1" destOrd="0" presId="urn:microsoft.com/office/officeart/2005/8/layout/vList4"/>
    <dgm:cxn modelId="{B830B9C1-F064-40C1-A339-A8C1999A3CB1}" type="presParOf" srcId="{743F5397-1ACE-4109-B393-321E1558EA60}" destId="{437B1279-4F1E-4BFA-827D-D4DD056BD6F6}" srcOrd="2" destOrd="0" presId="urn:microsoft.com/office/officeart/2005/8/layout/vList4"/>
    <dgm:cxn modelId="{0BFEF28B-5B35-4B97-86EB-5609C5FFAD6A}" type="presParOf" srcId="{B7FDDF0B-B256-4F40-B4B3-572EE8EC060A}" destId="{9F8D8117-CCE8-4E90-BB4C-4415573E3935}" srcOrd="1" destOrd="0" presId="urn:microsoft.com/office/officeart/2005/8/layout/vList4"/>
    <dgm:cxn modelId="{3D1A1A9D-52BB-495E-B100-BB23FF704F4E}" type="presParOf" srcId="{B7FDDF0B-B256-4F40-B4B3-572EE8EC060A}" destId="{B6641100-8AD6-4FBE-9568-B21614F8C15D}" srcOrd="2" destOrd="0" presId="urn:microsoft.com/office/officeart/2005/8/layout/vList4"/>
    <dgm:cxn modelId="{4825446E-3D6A-4EAD-921E-59B70FDC6039}" type="presParOf" srcId="{B6641100-8AD6-4FBE-9568-B21614F8C15D}" destId="{F66C66B7-C4FD-4FE5-AAFB-3EED5A3A3A61}" srcOrd="0" destOrd="0" presId="urn:microsoft.com/office/officeart/2005/8/layout/vList4"/>
    <dgm:cxn modelId="{65CD66AE-F502-48E1-A16A-1EB3730BA341}" type="presParOf" srcId="{B6641100-8AD6-4FBE-9568-B21614F8C15D}" destId="{4C81B880-7126-486A-BFAA-5A4128A01363}" srcOrd="1" destOrd="0" presId="urn:microsoft.com/office/officeart/2005/8/layout/vList4"/>
    <dgm:cxn modelId="{983E0AC9-0AA9-442D-9DFC-C649B7D91690}" type="presParOf" srcId="{B6641100-8AD6-4FBE-9568-B21614F8C15D}" destId="{950DA7AA-57EB-4B16-B440-85271E39DDC2}" srcOrd="2" destOrd="0" presId="urn:microsoft.com/office/officeart/2005/8/layout/vList4"/>
    <dgm:cxn modelId="{66006191-B2BE-411C-BBD3-94A67857FEFA}" type="presParOf" srcId="{B7FDDF0B-B256-4F40-B4B3-572EE8EC060A}" destId="{4F14C9CA-D985-4E5B-9E1D-10288598A0CD}" srcOrd="3" destOrd="0" presId="urn:microsoft.com/office/officeart/2005/8/layout/vList4"/>
    <dgm:cxn modelId="{686ED1B7-DDB8-4C49-BBAC-D7DA58983660}" type="presParOf" srcId="{B7FDDF0B-B256-4F40-B4B3-572EE8EC060A}" destId="{3AAFA863-F9BE-4B94-B9D5-E9E4C1B536E8}" srcOrd="4" destOrd="0" presId="urn:microsoft.com/office/officeart/2005/8/layout/vList4"/>
    <dgm:cxn modelId="{257C8EAA-178D-46F9-975C-64C883845E4A}" type="presParOf" srcId="{3AAFA863-F9BE-4B94-B9D5-E9E4C1B536E8}" destId="{6E763B28-D2A6-4147-A526-4C65BD94B003}" srcOrd="0" destOrd="0" presId="urn:microsoft.com/office/officeart/2005/8/layout/vList4"/>
    <dgm:cxn modelId="{AA7C97F6-3EDC-4410-9B75-4AA4A43A6826}" type="presParOf" srcId="{3AAFA863-F9BE-4B94-B9D5-E9E4C1B536E8}" destId="{BEE1DFDB-5F7B-4DD3-9FA5-C4A2816AD09C}" srcOrd="1" destOrd="0" presId="urn:microsoft.com/office/officeart/2005/8/layout/vList4"/>
    <dgm:cxn modelId="{9F3CD628-F190-45BE-AF5E-B3568F9D9C74}" type="presParOf" srcId="{3AAFA863-F9BE-4B94-B9D5-E9E4C1B536E8}" destId="{05A96675-885E-432B-A0D1-76C7CF6121CD}" srcOrd="2" destOrd="0" presId="urn:microsoft.com/office/officeart/2005/8/layout/vList4"/>
    <dgm:cxn modelId="{B988E68F-E46F-4206-997E-85AF4482D1B1}" type="presParOf" srcId="{B7FDDF0B-B256-4F40-B4B3-572EE8EC060A}" destId="{73E1BEFE-7398-4AA4-B35B-3D4DE10B903A}" srcOrd="5" destOrd="0" presId="urn:microsoft.com/office/officeart/2005/8/layout/vList4"/>
    <dgm:cxn modelId="{2D5E22D4-8BEF-4ECC-B1A4-D5EF08DED770}" type="presParOf" srcId="{B7FDDF0B-B256-4F40-B4B3-572EE8EC060A}" destId="{2A78B80A-E454-4E34-B092-ECF377BE149C}" srcOrd="6" destOrd="0" presId="urn:microsoft.com/office/officeart/2005/8/layout/vList4"/>
    <dgm:cxn modelId="{55C4AA1A-C94B-4D25-AE86-F5D1B5E94CB0}" type="presParOf" srcId="{2A78B80A-E454-4E34-B092-ECF377BE149C}" destId="{0AE6D38A-1C2F-472D-BDE8-96DEC9577DE2}" srcOrd="0" destOrd="0" presId="urn:microsoft.com/office/officeart/2005/8/layout/vList4"/>
    <dgm:cxn modelId="{F68C8E2C-7DA6-49A6-87D6-E5479C1E772C}" type="presParOf" srcId="{2A78B80A-E454-4E34-B092-ECF377BE149C}" destId="{E919FCCA-F070-4B2C-9DB3-587494F48EE1}" srcOrd="1" destOrd="0" presId="urn:microsoft.com/office/officeart/2005/8/layout/vList4"/>
    <dgm:cxn modelId="{59C0DF2A-DBB4-4836-B256-0FA831F157FD}" type="presParOf" srcId="{2A78B80A-E454-4E34-B092-ECF377BE149C}" destId="{1982E518-FFA4-40DE-B502-4BC5121F5A7D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CC5B36E6-0961-4DB9-BC8E-871FC7FF48EF}" type="doc">
      <dgm:prSet loTypeId="urn:microsoft.com/office/officeart/2005/8/layout/vList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58BC3EF-A95D-4730-9738-5AA446AB1765}">
      <dgm:prSet phldrT="[Text]"/>
      <dgm:spPr/>
      <dgm:t>
        <a:bodyPr/>
        <a:lstStyle/>
        <a:p>
          <a:r>
            <a:rPr lang="de-DE" dirty="0" smtClean="0"/>
            <a:t>Property 15</a:t>
          </a:r>
          <a:endParaRPr lang="en-US" dirty="0"/>
        </a:p>
      </dgm:t>
    </dgm:pt>
    <dgm:pt modelId="{AA196582-D8AC-476D-B486-37A8431031CB}" type="parTrans" cxnId="{7100E1A8-5DC2-4157-BE10-BF95DD43981B}">
      <dgm:prSet/>
      <dgm:spPr/>
      <dgm:t>
        <a:bodyPr/>
        <a:lstStyle/>
        <a:p>
          <a:endParaRPr lang="en-US"/>
        </a:p>
      </dgm:t>
    </dgm:pt>
    <dgm:pt modelId="{F9A427AD-D47D-441D-8E5A-F6016EACE296}" type="sibTrans" cxnId="{7100E1A8-5DC2-4157-BE10-BF95DD43981B}">
      <dgm:prSet/>
      <dgm:spPr/>
      <dgm:t>
        <a:bodyPr/>
        <a:lstStyle/>
        <a:p>
          <a:endParaRPr lang="en-US"/>
        </a:p>
      </dgm:t>
    </dgm:pt>
    <dgm:pt modelId="{4537ECF7-E126-43B1-B7F1-294B4DA042CB}">
      <dgm:prSet phldrT="[Text]"/>
      <dgm:spPr/>
      <dgm:t>
        <a:bodyPr/>
        <a:lstStyle/>
        <a:p>
          <a:r>
            <a:rPr lang="de-DE" dirty="0" smtClean="0"/>
            <a:t>Property 4</a:t>
          </a:r>
          <a:endParaRPr lang="en-US" dirty="0"/>
        </a:p>
      </dgm:t>
    </dgm:pt>
    <dgm:pt modelId="{E1DAEA93-6CD5-4597-BA76-E94DB257E77D}" type="parTrans" cxnId="{3C0D62AB-A804-49AC-AA4C-143F90FD4FCF}">
      <dgm:prSet/>
      <dgm:spPr/>
      <dgm:t>
        <a:bodyPr/>
        <a:lstStyle/>
        <a:p>
          <a:endParaRPr lang="en-US"/>
        </a:p>
      </dgm:t>
    </dgm:pt>
    <dgm:pt modelId="{A3C930E0-637C-4413-9FE3-4223263FE793}" type="sibTrans" cxnId="{3C0D62AB-A804-49AC-AA4C-143F90FD4FCF}">
      <dgm:prSet/>
      <dgm:spPr/>
      <dgm:t>
        <a:bodyPr/>
        <a:lstStyle/>
        <a:p>
          <a:endParaRPr lang="en-US"/>
        </a:p>
      </dgm:t>
    </dgm:pt>
    <dgm:pt modelId="{25F533B4-5261-4F79-BD4D-6A12B2B5D1E4}">
      <dgm:prSet phldrT="[Text]"/>
      <dgm:spPr/>
      <dgm:t>
        <a:bodyPr/>
        <a:lstStyle/>
        <a:p>
          <a:r>
            <a:rPr lang="de-DE" dirty="0" smtClean="0"/>
            <a:t>Property 38</a:t>
          </a:r>
          <a:endParaRPr lang="en-US" dirty="0"/>
        </a:p>
      </dgm:t>
    </dgm:pt>
    <dgm:pt modelId="{1414E2C3-3568-44BC-A70B-56B74C673FE7}" type="parTrans" cxnId="{85B1E76B-863A-4BC6-B928-FDA1D730D485}">
      <dgm:prSet/>
      <dgm:spPr/>
      <dgm:t>
        <a:bodyPr/>
        <a:lstStyle/>
        <a:p>
          <a:endParaRPr lang="en-US"/>
        </a:p>
      </dgm:t>
    </dgm:pt>
    <dgm:pt modelId="{E935EA85-3F8D-4E13-A54A-6D9D523303B5}" type="sibTrans" cxnId="{85B1E76B-863A-4BC6-B928-FDA1D730D485}">
      <dgm:prSet/>
      <dgm:spPr/>
      <dgm:t>
        <a:bodyPr/>
        <a:lstStyle/>
        <a:p>
          <a:endParaRPr lang="en-US"/>
        </a:p>
      </dgm:t>
    </dgm:pt>
    <dgm:pt modelId="{5EA83094-A422-4240-909B-823CFA989C54}">
      <dgm:prSet phldrT="[Text]"/>
      <dgm:spPr/>
      <dgm:t>
        <a:bodyPr/>
        <a:lstStyle/>
        <a:p>
          <a:r>
            <a:rPr lang="de-DE" dirty="0" smtClean="0"/>
            <a:t>Property 24</a:t>
          </a:r>
          <a:endParaRPr lang="en-US" dirty="0"/>
        </a:p>
      </dgm:t>
    </dgm:pt>
    <dgm:pt modelId="{F5F199AB-59F9-4BEE-BD3D-30E135537DDB}" type="parTrans" cxnId="{7B2B3323-A641-4C05-8CB8-11F2D5D62039}">
      <dgm:prSet/>
      <dgm:spPr/>
      <dgm:t>
        <a:bodyPr/>
        <a:lstStyle/>
        <a:p>
          <a:endParaRPr lang="en-US"/>
        </a:p>
      </dgm:t>
    </dgm:pt>
    <dgm:pt modelId="{39520B14-D933-490E-8551-84495BC09B7D}" type="sibTrans" cxnId="{7B2B3323-A641-4C05-8CB8-11F2D5D62039}">
      <dgm:prSet/>
      <dgm:spPr/>
      <dgm:t>
        <a:bodyPr/>
        <a:lstStyle/>
        <a:p>
          <a:endParaRPr lang="en-US"/>
        </a:p>
      </dgm:t>
    </dgm:pt>
    <dgm:pt modelId="{B7FDDF0B-B256-4F40-B4B3-572EE8EC060A}" type="pres">
      <dgm:prSet presAssocID="{CC5B36E6-0961-4DB9-BC8E-871FC7FF48EF}" presName="linear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43F5397-1ACE-4109-B393-321E1558EA60}" type="pres">
      <dgm:prSet presAssocID="{A58BC3EF-A95D-4730-9738-5AA446AB1765}" presName="comp" presStyleCnt="0"/>
      <dgm:spPr/>
    </dgm:pt>
    <dgm:pt modelId="{EF68DDB5-F53F-483D-B04F-B10672BC1351}" type="pres">
      <dgm:prSet presAssocID="{A58BC3EF-A95D-4730-9738-5AA446AB1765}" presName="box" presStyleLbl="node1" presStyleIdx="0" presStyleCnt="4" custLinFactNeighborY="-3937"/>
      <dgm:spPr/>
      <dgm:t>
        <a:bodyPr/>
        <a:lstStyle/>
        <a:p>
          <a:endParaRPr lang="en-US"/>
        </a:p>
      </dgm:t>
    </dgm:pt>
    <dgm:pt modelId="{6A2DF4EC-0862-4C2D-8F15-32CF979AC12D}" type="pres">
      <dgm:prSet presAssocID="{A58BC3EF-A95D-4730-9738-5AA446AB1765}" presName="img" presStyleLbl="fgImgPlace1" presStyleIdx="0" presStyleCnt="4" custScaleX="95825" custScaleY="97940"/>
      <dgm:spPr/>
    </dgm:pt>
    <dgm:pt modelId="{437B1279-4F1E-4BFA-827D-D4DD056BD6F6}" type="pres">
      <dgm:prSet presAssocID="{A58BC3EF-A95D-4730-9738-5AA446AB1765}" presName="text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F8D8117-CCE8-4E90-BB4C-4415573E3935}" type="pres">
      <dgm:prSet presAssocID="{F9A427AD-D47D-441D-8E5A-F6016EACE296}" presName="spacer" presStyleCnt="0"/>
      <dgm:spPr/>
    </dgm:pt>
    <dgm:pt modelId="{B6641100-8AD6-4FBE-9568-B21614F8C15D}" type="pres">
      <dgm:prSet presAssocID="{4537ECF7-E126-43B1-B7F1-294B4DA042CB}" presName="comp" presStyleCnt="0"/>
      <dgm:spPr/>
    </dgm:pt>
    <dgm:pt modelId="{F66C66B7-C4FD-4FE5-AAFB-3EED5A3A3A61}" type="pres">
      <dgm:prSet presAssocID="{4537ECF7-E126-43B1-B7F1-294B4DA042CB}" presName="box" presStyleLbl="node1" presStyleIdx="1" presStyleCnt="4"/>
      <dgm:spPr/>
      <dgm:t>
        <a:bodyPr/>
        <a:lstStyle/>
        <a:p>
          <a:endParaRPr lang="en-US"/>
        </a:p>
      </dgm:t>
    </dgm:pt>
    <dgm:pt modelId="{4C81B880-7126-486A-BFAA-5A4128A01363}" type="pres">
      <dgm:prSet presAssocID="{4537ECF7-E126-43B1-B7F1-294B4DA042CB}" presName="img" presStyleLbl="fgImgPlace1" presStyleIdx="1" presStyleCnt="4"/>
      <dgm:spPr/>
    </dgm:pt>
    <dgm:pt modelId="{950DA7AA-57EB-4B16-B440-85271E39DDC2}" type="pres">
      <dgm:prSet presAssocID="{4537ECF7-E126-43B1-B7F1-294B4DA042CB}" presName="text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F14C9CA-D985-4E5B-9E1D-10288598A0CD}" type="pres">
      <dgm:prSet presAssocID="{A3C930E0-637C-4413-9FE3-4223263FE793}" presName="spacer" presStyleCnt="0"/>
      <dgm:spPr/>
    </dgm:pt>
    <dgm:pt modelId="{3AAFA863-F9BE-4B94-B9D5-E9E4C1B536E8}" type="pres">
      <dgm:prSet presAssocID="{25F533B4-5261-4F79-BD4D-6A12B2B5D1E4}" presName="comp" presStyleCnt="0"/>
      <dgm:spPr/>
    </dgm:pt>
    <dgm:pt modelId="{6E763B28-D2A6-4147-A526-4C65BD94B003}" type="pres">
      <dgm:prSet presAssocID="{25F533B4-5261-4F79-BD4D-6A12B2B5D1E4}" presName="box" presStyleLbl="node1" presStyleIdx="2" presStyleCnt="4"/>
      <dgm:spPr/>
      <dgm:t>
        <a:bodyPr/>
        <a:lstStyle/>
        <a:p>
          <a:endParaRPr lang="en-US"/>
        </a:p>
      </dgm:t>
    </dgm:pt>
    <dgm:pt modelId="{BEE1DFDB-5F7B-4DD3-9FA5-C4A2816AD09C}" type="pres">
      <dgm:prSet presAssocID="{25F533B4-5261-4F79-BD4D-6A12B2B5D1E4}" presName="img" presStyleLbl="fgImgPlace1" presStyleIdx="2" presStyleCnt="4"/>
      <dgm:spPr/>
    </dgm:pt>
    <dgm:pt modelId="{05A96675-885E-432B-A0D1-76C7CF6121CD}" type="pres">
      <dgm:prSet presAssocID="{25F533B4-5261-4F79-BD4D-6A12B2B5D1E4}" presName="text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3E1BEFE-7398-4AA4-B35B-3D4DE10B903A}" type="pres">
      <dgm:prSet presAssocID="{E935EA85-3F8D-4E13-A54A-6D9D523303B5}" presName="spacer" presStyleCnt="0"/>
      <dgm:spPr/>
    </dgm:pt>
    <dgm:pt modelId="{2A78B80A-E454-4E34-B092-ECF377BE149C}" type="pres">
      <dgm:prSet presAssocID="{5EA83094-A422-4240-909B-823CFA989C54}" presName="comp" presStyleCnt="0"/>
      <dgm:spPr/>
    </dgm:pt>
    <dgm:pt modelId="{0AE6D38A-1C2F-472D-BDE8-96DEC9577DE2}" type="pres">
      <dgm:prSet presAssocID="{5EA83094-A422-4240-909B-823CFA989C54}" presName="box" presStyleLbl="node1" presStyleIdx="3" presStyleCnt="4"/>
      <dgm:spPr/>
      <dgm:t>
        <a:bodyPr/>
        <a:lstStyle/>
        <a:p>
          <a:endParaRPr lang="en-US"/>
        </a:p>
      </dgm:t>
    </dgm:pt>
    <dgm:pt modelId="{E919FCCA-F070-4B2C-9DB3-587494F48EE1}" type="pres">
      <dgm:prSet presAssocID="{5EA83094-A422-4240-909B-823CFA989C54}" presName="img" presStyleLbl="fgImgPlace1" presStyleIdx="3" presStyleCnt="4"/>
      <dgm:spPr/>
    </dgm:pt>
    <dgm:pt modelId="{1982E518-FFA4-40DE-B502-4BC5121F5A7D}" type="pres">
      <dgm:prSet presAssocID="{5EA83094-A422-4240-909B-823CFA989C54}" presName="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FE75B42-6717-4419-9363-ABAA7D8CBAE7}" type="presOf" srcId="{25F533B4-5261-4F79-BD4D-6A12B2B5D1E4}" destId="{6E763B28-D2A6-4147-A526-4C65BD94B003}" srcOrd="0" destOrd="0" presId="urn:microsoft.com/office/officeart/2005/8/layout/vList4"/>
    <dgm:cxn modelId="{0B6EB263-DB7F-4445-9AFC-E15BCBBF4840}" type="presOf" srcId="{A58BC3EF-A95D-4730-9738-5AA446AB1765}" destId="{437B1279-4F1E-4BFA-827D-D4DD056BD6F6}" srcOrd="1" destOrd="0" presId="urn:microsoft.com/office/officeart/2005/8/layout/vList4"/>
    <dgm:cxn modelId="{5B89FA83-1806-4886-885B-F3BFB3E82FC6}" type="presOf" srcId="{A58BC3EF-A95D-4730-9738-5AA446AB1765}" destId="{EF68DDB5-F53F-483D-B04F-B10672BC1351}" srcOrd="0" destOrd="0" presId="urn:microsoft.com/office/officeart/2005/8/layout/vList4"/>
    <dgm:cxn modelId="{2FF0B9E4-9196-4998-BD75-0554CEB95EB0}" type="presOf" srcId="{CC5B36E6-0961-4DB9-BC8E-871FC7FF48EF}" destId="{B7FDDF0B-B256-4F40-B4B3-572EE8EC060A}" srcOrd="0" destOrd="0" presId="urn:microsoft.com/office/officeart/2005/8/layout/vList4"/>
    <dgm:cxn modelId="{C0783669-280C-47D8-9764-9E35A913F6D6}" type="presOf" srcId="{4537ECF7-E126-43B1-B7F1-294B4DA042CB}" destId="{F66C66B7-C4FD-4FE5-AAFB-3EED5A3A3A61}" srcOrd="0" destOrd="0" presId="urn:microsoft.com/office/officeart/2005/8/layout/vList4"/>
    <dgm:cxn modelId="{8FA79BF4-13D4-4BBC-BE33-19458A0E7EE7}" type="presOf" srcId="{5EA83094-A422-4240-909B-823CFA989C54}" destId="{1982E518-FFA4-40DE-B502-4BC5121F5A7D}" srcOrd="1" destOrd="0" presId="urn:microsoft.com/office/officeart/2005/8/layout/vList4"/>
    <dgm:cxn modelId="{7100E1A8-5DC2-4157-BE10-BF95DD43981B}" srcId="{CC5B36E6-0961-4DB9-BC8E-871FC7FF48EF}" destId="{A58BC3EF-A95D-4730-9738-5AA446AB1765}" srcOrd="0" destOrd="0" parTransId="{AA196582-D8AC-476D-B486-37A8431031CB}" sibTransId="{F9A427AD-D47D-441D-8E5A-F6016EACE296}"/>
    <dgm:cxn modelId="{85B1E76B-863A-4BC6-B928-FDA1D730D485}" srcId="{CC5B36E6-0961-4DB9-BC8E-871FC7FF48EF}" destId="{25F533B4-5261-4F79-BD4D-6A12B2B5D1E4}" srcOrd="2" destOrd="0" parTransId="{1414E2C3-3568-44BC-A70B-56B74C673FE7}" sibTransId="{E935EA85-3F8D-4E13-A54A-6D9D523303B5}"/>
    <dgm:cxn modelId="{3C0D62AB-A804-49AC-AA4C-143F90FD4FCF}" srcId="{CC5B36E6-0961-4DB9-BC8E-871FC7FF48EF}" destId="{4537ECF7-E126-43B1-B7F1-294B4DA042CB}" srcOrd="1" destOrd="0" parTransId="{E1DAEA93-6CD5-4597-BA76-E94DB257E77D}" sibTransId="{A3C930E0-637C-4413-9FE3-4223263FE793}"/>
    <dgm:cxn modelId="{37854747-BCF5-43A8-9EF3-0D6E7AAC71B0}" type="presOf" srcId="{25F533B4-5261-4F79-BD4D-6A12B2B5D1E4}" destId="{05A96675-885E-432B-A0D1-76C7CF6121CD}" srcOrd="1" destOrd="0" presId="urn:microsoft.com/office/officeart/2005/8/layout/vList4"/>
    <dgm:cxn modelId="{7B2B3323-A641-4C05-8CB8-11F2D5D62039}" srcId="{CC5B36E6-0961-4DB9-BC8E-871FC7FF48EF}" destId="{5EA83094-A422-4240-909B-823CFA989C54}" srcOrd="3" destOrd="0" parTransId="{F5F199AB-59F9-4BEE-BD3D-30E135537DDB}" sibTransId="{39520B14-D933-490E-8551-84495BC09B7D}"/>
    <dgm:cxn modelId="{71FBCD4E-2BF1-49A5-9EF8-B70C130F12DC}" type="presOf" srcId="{4537ECF7-E126-43B1-B7F1-294B4DA042CB}" destId="{950DA7AA-57EB-4B16-B440-85271E39DDC2}" srcOrd="1" destOrd="0" presId="urn:microsoft.com/office/officeart/2005/8/layout/vList4"/>
    <dgm:cxn modelId="{877A0112-6643-4B50-ABFE-D6AA8B100D45}" type="presOf" srcId="{5EA83094-A422-4240-909B-823CFA989C54}" destId="{0AE6D38A-1C2F-472D-BDE8-96DEC9577DE2}" srcOrd="0" destOrd="0" presId="urn:microsoft.com/office/officeart/2005/8/layout/vList4"/>
    <dgm:cxn modelId="{681856BF-D53C-42EF-9DFD-C0DF42DB7668}" type="presParOf" srcId="{B7FDDF0B-B256-4F40-B4B3-572EE8EC060A}" destId="{743F5397-1ACE-4109-B393-321E1558EA60}" srcOrd="0" destOrd="0" presId="urn:microsoft.com/office/officeart/2005/8/layout/vList4"/>
    <dgm:cxn modelId="{2DE0125C-091F-4758-972A-1A19C0D259FD}" type="presParOf" srcId="{743F5397-1ACE-4109-B393-321E1558EA60}" destId="{EF68DDB5-F53F-483D-B04F-B10672BC1351}" srcOrd="0" destOrd="0" presId="urn:microsoft.com/office/officeart/2005/8/layout/vList4"/>
    <dgm:cxn modelId="{727ECC2D-987D-4BF4-AF1A-E7D6BF741797}" type="presParOf" srcId="{743F5397-1ACE-4109-B393-321E1558EA60}" destId="{6A2DF4EC-0862-4C2D-8F15-32CF979AC12D}" srcOrd="1" destOrd="0" presId="urn:microsoft.com/office/officeart/2005/8/layout/vList4"/>
    <dgm:cxn modelId="{9BC70383-403B-4F8A-95EE-029BB9A84A60}" type="presParOf" srcId="{743F5397-1ACE-4109-B393-321E1558EA60}" destId="{437B1279-4F1E-4BFA-827D-D4DD056BD6F6}" srcOrd="2" destOrd="0" presId="urn:microsoft.com/office/officeart/2005/8/layout/vList4"/>
    <dgm:cxn modelId="{8C203C84-0F03-44A7-8FAC-DB1CFA9E8225}" type="presParOf" srcId="{B7FDDF0B-B256-4F40-B4B3-572EE8EC060A}" destId="{9F8D8117-CCE8-4E90-BB4C-4415573E3935}" srcOrd="1" destOrd="0" presId="urn:microsoft.com/office/officeart/2005/8/layout/vList4"/>
    <dgm:cxn modelId="{59882AA3-B347-464A-AFA1-B2F483998DB7}" type="presParOf" srcId="{B7FDDF0B-B256-4F40-B4B3-572EE8EC060A}" destId="{B6641100-8AD6-4FBE-9568-B21614F8C15D}" srcOrd="2" destOrd="0" presId="urn:microsoft.com/office/officeart/2005/8/layout/vList4"/>
    <dgm:cxn modelId="{23E9A79A-DE4E-4E8C-8700-05652FEE0B2D}" type="presParOf" srcId="{B6641100-8AD6-4FBE-9568-B21614F8C15D}" destId="{F66C66B7-C4FD-4FE5-AAFB-3EED5A3A3A61}" srcOrd="0" destOrd="0" presId="urn:microsoft.com/office/officeart/2005/8/layout/vList4"/>
    <dgm:cxn modelId="{B58C119D-FC68-4958-9CE1-2A546CA2DA3A}" type="presParOf" srcId="{B6641100-8AD6-4FBE-9568-B21614F8C15D}" destId="{4C81B880-7126-486A-BFAA-5A4128A01363}" srcOrd="1" destOrd="0" presId="urn:microsoft.com/office/officeart/2005/8/layout/vList4"/>
    <dgm:cxn modelId="{ACF5E77A-6980-4AEC-9B02-740FC631B058}" type="presParOf" srcId="{B6641100-8AD6-4FBE-9568-B21614F8C15D}" destId="{950DA7AA-57EB-4B16-B440-85271E39DDC2}" srcOrd="2" destOrd="0" presId="urn:microsoft.com/office/officeart/2005/8/layout/vList4"/>
    <dgm:cxn modelId="{A3CD8B1D-27DB-4CA7-A4C2-90DE76F86972}" type="presParOf" srcId="{B7FDDF0B-B256-4F40-B4B3-572EE8EC060A}" destId="{4F14C9CA-D985-4E5B-9E1D-10288598A0CD}" srcOrd="3" destOrd="0" presId="urn:microsoft.com/office/officeart/2005/8/layout/vList4"/>
    <dgm:cxn modelId="{C4EB361D-59E1-4D55-94AD-E25272D93EFA}" type="presParOf" srcId="{B7FDDF0B-B256-4F40-B4B3-572EE8EC060A}" destId="{3AAFA863-F9BE-4B94-B9D5-E9E4C1B536E8}" srcOrd="4" destOrd="0" presId="urn:microsoft.com/office/officeart/2005/8/layout/vList4"/>
    <dgm:cxn modelId="{ED0584ED-B5A4-48C7-B78A-E055298FCFF6}" type="presParOf" srcId="{3AAFA863-F9BE-4B94-B9D5-E9E4C1B536E8}" destId="{6E763B28-D2A6-4147-A526-4C65BD94B003}" srcOrd="0" destOrd="0" presId="urn:microsoft.com/office/officeart/2005/8/layout/vList4"/>
    <dgm:cxn modelId="{92E7FC51-ED78-4498-89B2-C4EE41FDB266}" type="presParOf" srcId="{3AAFA863-F9BE-4B94-B9D5-E9E4C1B536E8}" destId="{BEE1DFDB-5F7B-4DD3-9FA5-C4A2816AD09C}" srcOrd="1" destOrd="0" presId="urn:microsoft.com/office/officeart/2005/8/layout/vList4"/>
    <dgm:cxn modelId="{D05EC7C6-1C10-40BD-871A-2227DC17FC5B}" type="presParOf" srcId="{3AAFA863-F9BE-4B94-B9D5-E9E4C1B536E8}" destId="{05A96675-885E-432B-A0D1-76C7CF6121CD}" srcOrd="2" destOrd="0" presId="urn:microsoft.com/office/officeart/2005/8/layout/vList4"/>
    <dgm:cxn modelId="{6DE94651-B54F-470E-A765-4110D2CF14B5}" type="presParOf" srcId="{B7FDDF0B-B256-4F40-B4B3-572EE8EC060A}" destId="{73E1BEFE-7398-4AA4-B35B-3D4DE10B903A}" srcOrd="5" destOrd="0" presId="urn:microsoft.com/office/officeart/2005/8/layout/vList4"/>
    <dgm:cxn modelId="{29925F17-BE4E-4C26-B13F-484D89DCCF53}" type="presParOf" srcId="{B7FDDF0B-B256-4F40-B4B3-572EE8EC060A}" destId="{2A78B80A-E454-4E34-B092-ECF377BE149C}" srcOrd="6" destOrd="0" presId="urn:microsoft.com/office/officeart/2005/8/layout/vList4"/>
    <dgm:cxn modelId="{B5F3179F-4BBA-4DDC-BAF7-07D09FD02C9E}" type="presParOf" srcId="{2A78B80A-E454-4E34-B092-ECF377BE149C}" destId="{0AE6D38A-1C2F-472D-BDE8-96DEC9577DE2}" srcOrd="0" destOrd="0" presId="urn:microsoft.com/office/officeart/2005/8/layout/vList4"/>
    <dgm:cxn modelId="{B834138A-0677-46A0-80F7-D83EEEFD34A0}" type="presParOf" srcId="{2A78B80A-E454-4E34-B092-ECF377BE149C}" destId="{E919FCCA-F070-4B2C-9DB3-587494F48EE1}" srcOrd="1" destOrd="0" presId="urn:microsoft.com/office/officeart/2005/8/layout/vList4"/>
    <dgm:cxn modelId="{34B9C71E-6101-43E9-97DC-3FEAB33F2CAB}" type="presParOf" srcId="{2A78B80A-E454-4E34-B092-ECF377BE149C}" destId="{1982E518-FFA4-40DE-B502-4BC5121F5A7D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CC5B36E6-0961-4DB9-BC8E-871FC7FF48EF}" type="doc">
      <dgm:prSet loTypeId="urn:microsoft.com/office/officeart/2005/8/layout/vList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58BC3EF-A95D-4730-9738-5AA446AB1765}">
      <dgm:prSet phldrT="[Text]"/>
      <dgm:spPr/>
      <dgm:t>
        <a:bodyPr/>
        <a:lstStyle/>
        <a:p>
          <a:r>
            <a:rPr lang="de-DE" dirty="0" smtClean="0"/>
            <a:t>Property 21</a:t>
          </a:r>
          <a:endParaRPr lang="en-US" dirty="0"/>
        </a:p>
      </dgm:t>
    </dgm:pt>
    <dgm:pt modelId="{AA196582-D8AC-476D-B486-37A8431031CB}" type="parTrans" cxnId="{7100E1A8-5DC2-4157-BE10-BF95DD43981B}">
      <dgm:prSet/>
      <dgm:spPr/>
      <dgm:t>
        <a:bodyPr/>
        <a:lstStyle/>
        <a:p>
          <a:endParaRPr lang="en-US"/>
        </a:p>
      </dgm:t>
    </dgm:pt>
    <dgm:pt modelId="{F9A427AD-D47D-441D-8E5A-F6016EACE296}" type="sibTrans" cxnId="{7100E1A8-5DC2-4157-BE10-BF95DD43981B}">
      <dgm:prSet/>
      <dgm:spPr/>
      <dgm:t>
        <a:bodyPr/>
        <a:lstStyle/>
        <a:p>
          <a:endParaRPr lang="en-US"/>
        </a:p>
      </dgm:t>
    </dgm:pt>
    <dgm:pt modelId="{4537ECF7-E126-43B1-B7F1-294B4DA042CB}">
      <dgm:prSet phldrT="[Text]"/>
      <dgm:spPr/>
      <dgm:t>
        <a:bodyPr/>
        <a:lstStyle/>
        <a:p>
          <a:r>
            <a:rPr lang="de-DE" dirty="0" smtClean="0"/>
            <a:t>Property 33</a:t>
          </a:r>
          <a:endParaRPr lang="en-US" dirty="0"/>
        </a:p>
      </dgm:t>
    </dgm:pt>
    <dgm:pt modelId="{E1DAEA93-6CD5-4597-BA76-E94DB257E77D}" type="parTrans" cxnId="{3C0D62AB-A804-49AC-AA4C-143F90FD4FCF}">
      <dgm:prSet/>
      <dgm:spPr/>
      <dgm:t>
        <a:bodyPr/>
        <a:lstStyle/>
        <a:p>
          <a:endParaRPr lang="en-US"/>
        </a:p>
      </dgm:t>
    </dgm:pt>
    <dgm:pt modelId="{A3C930E0-637C-4413-9FE3-4223263FE793}" type="sibTrans" cxnId="{3C0D62AB-A804-49AC-AA4C-143F90FD4FCF}">
      <dgm:prSet/>
      <dgm:spPr/>
      <dgm:t>
        <a:bodyPr/>
        <a:lstStyle/>
        <a:p>
          <a:endParaRPr lang="en-US"/>
        </a:p>
      </dgm:t>
    </dgm:pt>
    <dgm:pt modelId="{25F533B4-5261-4F79-BD4D-6A12B2B5D1E4}">
      <dgm:prSet phldrT="[Text]"/>
      <dgm:spPr/>
      <dgm:t>
        <a:bodyPr/>
        <a:lstStyle/>
        <a:p>
          <a:r>
            <a:rPr lang="de-DE" dirty="0" smtClean="0"/>
            <a:t>Property 8</a:t>
          </a:r>
          <a:endParaRPr lang="en-US" dirty="0"/>
        </a:p>
      </dgm:t>
    </dgm:pt>
    <dgm:pt modelId="{1414E2C3-3568-44BC-A70B-56B74C673FE7}" type="parTrans" cxnId="{85B1E76B-863A-4BC6-B928-FDA1D730D485}">
      <dgm:prSet/>
      <dgm:spPr/>
      <dgm:t>
        <a:bodyPr/>
        <a:lstStyle/>
        <a:p>
          <a:endParaRPr lang="en-US"/>
        </a:p>
      </dgm:t>
    </dgm:pt>
    <dgm:pt modelId="{E935EA85-3F8D-4E13-A54A-6D9D523303B5}" type="sibTrans" cxnId="{85B1E76B-863A-4BC6-B928-FDA1D730D485}">
      <dgm:prSet/>
      <dgm:spPr/>
      <dgm:t>
        <a:bodyPr/>
        <a:lstStyle/>
        <a:p>
          <a:endParaRPr lang="en-US"/>
        </a:p>
      </dgm:t>
    </dgm:pt>
    <dgm:pt modelId="{5EA83094-A422-4240-909B-823CFA989C54}">
      <dgm:prSet phldrT="[Text]"/>
      <dgm:spPr/>
      <dgm:t>
        <a:bodyPr/>
        <a:lstStyle/>
        <a:p>
          <a:r>
            <a:rPr lang="de-DE" dirty="0" smtClean="0"/>
            <a:t>Property 4</a:t>
          </a:r>
          <a:endParaRPr lang="en-US" dirty="0"/>
        </a:p>
      </dgm:t>
    </dgm:pt>
    <dgm:pt modelId="{F5F199AB-59F9-4BEE-BD3D-30E135537DDB}" type="parTrans" cxnId="{7B2B3323-A641-4C05-8CB8-11F2D5D62039}">
      <dgm:prSet/>
      <dgm:spPr/>
      <dgm:t>
        <a:bodyPr/>
        <a:lstStyle/>
        <a:p>
          <a:endParaRPr lang="en-US"/>
        </a:p>
      </dgm:t>
    </dgm:pt>
    <dgm:pt modelId="{39520B14-D933-490E-8551-84495BC09B7D}" type="sibTrans" cxnId="{7B2B3323-A641-4C05-8CB8-11F2D5D62039}">
      <dgm:prSet/>
      <dgm:spPr/>
      <dgm:t>
        <a:bodyPr/>
        <a:lstStyle/>
        <a:p>
          <a:endParaRPr lang="en-US"/>
        </a:p>
      </dgm:t>
    </dgm:pt>
    <dgm:pt modelId="{B7FDDF0B-B256-4F40-B4B3-572EE8EC060A}" type="pres">
      <dgm:prSet presAssocID="{CC5B36E6-0961-4DB9-BC8E-871FC7FF48EF}" presName="linear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43F5397-1ACE-4109-B393-321E1558EA60}" type="pres">
      <dgm:prSet presAssocID="{A58BC3EF-A95D-4730-9738-5AA446AB1765}" presName="comp" presStyleCnt="0"/>
      <dgm:spPr/>
    </dgm:pt>
    <dgm:pt modelId="{EF68DDB5-F53F-483D-B04F-B10672BC1351}" type="pres">
      <dgm:prSet presAssocID="{A58BC3EF-A95D-4730-9738-5AA446AB1765}" presName="box" presStyleLbl="node1" presStyleIdx="0" presStyleCnt="4" custLinFactNeighborX="-325" custLinFactNeighborY="1496"/>
      <dgm:spPr/>
      <dgm:t>
        <a:bodyPr/>
        <a:lstStyle/>
        <a:p>
          <a:endParaRPr lang="en-US"/>
        </a:p>
      </dgm:t>
    </dgm:pt>
    <dgm:pt modelId="{6A2DF4EC-0862-4C2D-8F15-32CF979AC12D}" type="pres">
      <dgm:prSet presAssocID="{A58BC3EF-A95D-4730-9738-5AA446AB1765}" presName="img" presStyleLbl="fgImgPlace1" presStyleIdx="0" presStyleCnt="4" custScaleX="95825" custScaleY="97940"/>
      <dgm:spPr/>
    </dgm:pt>
    <dgm:pt modelId="{437B1279-4F1E-4BFA-827D-D4DD056BD6F6}" type="pres">
      <dgm:prSet presAssocID="{A58BC3EF-A95D-4730-9738-5AA446AB1765}" presName="text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F8D8117-CCE8-4E90-BB4C-4415573E3935}" type="pres">
      <dgm:prSet presAssocID="{F9A427AD-D47D-441D-8E5A-F6016EACE296}" presName="spacer" presStyleCnt="0"/>
      <dgm:spPr/>
    </dgm:pt>
    <dgm:pt modelId="{B6641100-8AD6-4FBE-9568-B21614F8C15D}" type="pres">
      <dgm:prSet presAssocID="{4537ECF7-E126-43B1-B7F1-294B4DA042CB}" presName="comp" presStyleCnt="0"/>
      <dgm:spPr/>
    </dgm:pt>
    <dgm:pt modelId="{F66C66B7-C4FD-4FE5-AAFB-3EED5A3A3A61}" type="pres">
      <dgm:prSet presAssocID="{4537ECF7-E126-43B1-B7F1-294B4DA042CB}" presName="box" presStyleLbl="node1" presStyleIdx="1" presStyleCnt="4"/>
      <dgm:spPr/>
      <dgm:t>
        <a:bodyPr/>
        <a:lstStyle/>
        <a:p>
          <a:endParaRPr lang="en-US"/>
        </a:p>
      </dgm:t>
    </dgm:pt>
    <dgm:pt modelId="{4C81B880-7126-486A-BFAA-5A4128A01363}" type="pres">
      <dgm:prSet presAssocID="{4537ECF7-E126-43B1-B7F1-294B4DA042CB}" presName="img" presStyleLbl="fgImgPlace1" presStyleIdx="1" presStyleCnt="4"/>
      <dgm:spPr/>
    </dgm:pt>
    <dgm:pt modelId="{950DA7AA-57EB-4B16-B440-85271E39DDC2}" type="pres">
      <dgm:prSet presAssocID="{4537ECF7-E126-43B1-B7F1-294B4DA042CB}" presName="text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F14C9CA-D985-4E5B-9E1D-10288598A0CD}" type="pres">
      <dgm:prSet presAssocID="{A3C930E0-637C-4413-9FE3-4223263FE793}" presName="spacer" presStyleCnt="0"/>
      <dgm:spPr/>
    </dgm:pt>
    <dgm:pt modelId="{3AAFA863-F9BE-4B94-B9D5-E9E4C1B536E8}" type="pres">
      <dgm:prSet presAssocID="{25F533B4-5261-4F79-BD4D-6A12B2B5D1E4}" presName="comp" presStyleCnt="0"/>
      <dgm:spPr/>
    </dgm:pt>
    <dgm:pt modelId="{6E763B28-D2A6-4147-A526-4C65BD94B003}" type="pres">
      <dgm:prSet presAssocID="{25F533B4-5261-4F79-BD4D-6A12B2B5D1E4}" presName="box" presStyleLbl="node1" presStyleIdx="2" presStyleCnt="4"/>
      <dgm:spPr/>
      <dgm:t>
        <a:bodyPr/>
        <a:lstStyle/>
        <a:p>
          <a:endParaRPr lang="en-US"/>
        </a:p>
      </dgm:t>
    </dgm:pt>
    <dgm:pt modelId="{BEE1DFDB-5F7B-4DD3-9FA5-C4A2816AD09C}" type="pres">
      <dgm:prSet presAssocID="{25F533B4-5261-4F79-BD4D-6A12B2B5D1E4}" presName="img" presStyleLbl="fgImgPlace1" presStyleIdx="2" presStyleCnt="4"/>
      <dgm:spPr/>
    </dgm:pt>
    <dgm:pt modelId="{05A96675-885E-432B-A0D1-76C7CF6121CD}" type="pres">
      <dgm:prSet presAssocID="{25F533B4-5261-4F79-BD4D-6A12B2B5D1E4}" presName="text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3E1BEFE-7398-4AA4-B35B-3D4DE10B903A}" type="pres">
      <dgm:prSet presAssocID="{E935EA85-3F8D-4E13-A54A-6D9D523303B5}" presName="spacer" presStyleCnt="0"/>
      <dgm:spPr/>
    </dgm:pt>
    <dgm:pt modelId="{2A78B80A-E454-4E34-B092-ECF377BE149C}" type="pres">
      <dgm:prSet presAssocID="{5EA83094-A422-4240-909B-823CFA989C54}" presName="comp" presStyleCnt="0"/>
      <dgm:spPr/>
    </dgm:pt>
    <dgm:pt modelId="{0AE6D38A-1C2F-472D-BDE8-96DEC9577DE2}" type="pres">
      <dgm:prSet presAssocID="{5EA83094-A422-4240-909B-823CFA989C54}" presName="box" presStyleLbl="node1" presStyleIdx="3" presStyleCnt="4"/>
      <dgm:spPr/>
      <dgm:t>
        <a:bodyPr/>
        <a:lstStyle/>
        <a:p>
          <a:endParaRPr lang="en-US"/>
        </a:p>
      </dgm:t>
    </dgm:pt>
    <dgm:pt modelId="{E919FCCA-F070-4B2C-9DB3-587494F48EE1}" type="pres">
      <dgm:prSet presAssocID="{5EA83094-A422-4240-909B-823CFA989C54}" presName="img" presStyleLbl="fgImgPlace1" presStyleIdx="3" presStyleCnt="4"/>
      <dgm:spPr/>
    </dgm:pt>
    <dgm:pt modelId="{1982E518-FFA4-40DE-B502-4BC5121F5A7D}" type="pres">
      <dgm:prSet presAssocID="{5EA83094-A422-4240-909B-823CFA989C54}" presName="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0E1ACD9-9A94-4AB7-B3B5-EBE1BAECA779}" type="presOf" srcId="{25F533B4-5261-4F79-BD4D-6A12B2B5D1E4}" destId="{6E763B28-D2A6-4147-A526-4C65BD94B003}" srcOrd="0" destOrd="0" presId="urn:microsoft.com/office/officeart/2005/8/layout/vList4"/>
    <dgm:cxn modelId="{BD6E6471-D35D-4859-B14E-CB5981806110}" type="presOf" srcId="{5EA83094-A422-4240-909B-823CFA989C54}" destId="{0AE6D38A-1C2F-472D-BDE8-96DEC9577DE2}" srcOrd="0" destOrd="0" presId="urn:microsoft.com/office/officeart/2005/8/layout/vList4"/>
    <dgm:cxn modelId="{5CBDEA99-F472-401E-9BC2-B6E832FF405B}" type="presOf" srcId="{A58BC3EF-A95D-4730-9738-5AA446AB1765}" destId="{EF68DDB5-F53F-483D-B04F-B10672BC1351}" srcOrd="0" destOrd="0" presId="urn:microsoft.com/office/officeart/2005/8/layout/vList4"/>
    <dgm:cxn modelId="{70EAF6D2-5A7E-4667-BB24-FFE8DF63EB1F}" type="presOf" srcId="{25F533B4-5261-4F79-BD4D-6A12B2B5D1E4}" destId="{05A96675-885E-432B-A0D1-76C7CF6121CD}" srcOrd="1" destOrd="0" presId="urn:microsoft.com/office/officeart/2005/8/layout/vList4"/>
    <dgm:cxn modelId="{A9B0E964-3684-4206-8C2D-189066B839B5}" type="presOf" srcId="{4537ECF7-E126-43B1-B7F1-294B4DA042CB}" destId="{950DA7AA-57EB-4B16-B440-85271E39DDC2}" srcOrd="1" destOrd="0" presId="urn:microsoft.com/office/officeart/2005/8/layout/vList4"/>
    <dgm:cxn modelId="{7100E1A8-5DC2-4157-BE10-BF95DD43981B}" srcId="{CC5B36E6-0961-4DB9-BC8E-871FC7FF48EF}" destId="{A58BC3EF-A95D-4730-9738-5AA446AB1765}" srcOrd="0" destOrd="0" parTransId="{AA196582-D8AC-476D-B486-37A8431031CB}" sibTransId="{F9A427AD-D47D-441D-8E5A-F6016EACE296}"/>
    <dgm:cxn modelId="{85B1E76B-863A-4BC6-B928-FDA1D730D485}" srcId="{CC5B36E6-0961-4DB9-BC8E-871FC7FF48EF}" destId="{25F533B4-5261-4F79-BD4D-6A12B2B5D1E4}" srcOrd="2" destOrd="0" parTransId="{1414E2C3-3568-44BC-A70B-56B74C673FE7}" sibTransId="{E935EA85-3F8D-4E13-A54A-6D9D523303B5}"/>
    <dgm:cxn modelId="{A775CC87-0F77-4198-9866-2CAA760BD195}" type="presOf" srcId="{CC5B36E6-0961-4DB9-BC8E-871FC7FF48EF}" destId="{B7FDDF0B-B256-4F40-B4B3-572EE8EC060A}" srcOrd="0" destOrd="0" presId="urn:microsoft.com/office/officeart/2005/8/layout/vList4"/>
    <dgm:cxn modelId="{3C0D62AB-A804-49AC-AA4C-143F90FD4FCF}" srcId="{CC5B36E6-0961-4DB9-BC8E-871FC7FF48EF}" destId="{4537ECF7-E126-43B1-B7F1-294B4DA042CB}" srcOrd="1" destOrd="0" parTransId="{E1DAEA93-6CD5-4597-BA76-E94DB257E77D}" sibTransId="{A3C930E0-637C-4413-9FE3-4223263FE793}"/>
    <dgm:cxn modelId="{7B2B3323-A641-4C05-8CB8-11F2D5D62039}" srcId="{CC5B36E6-0961-4DB9-BC8E-871FC7FF48EF}" destId="{5EA83094-A422-4240-909B-823CFA989C54}" srcOrd="3" destOrd="0" parTransId="{F5F199AB-59F9-4BEE-BD3D-30E135537DDB}" sibTransId="{39520B14-D933-490E-8551-84495BC09B7D}"/>
    <dgm:cxn modelId="{A33CF4CA-363F-42FA-AF2E-1A25ABC0102F}" type="presOf" srcId="{5EA83094-A422-4240-909B-823CFA989C54}" destId="{1982E518-FFA4-40DE-B502-4BC5121F5A7D}" srcOrd="1" destOrd="0" presId="urn:microsoft.com/office/officeart/2005/8/layout/vList4"/>
    <dgm:cxn modelId="{A2796134-C33E-4EE6-8096-AAA49CDD7358}" type="presOf" srcId="{4537ECF7-E126-43B1-B7F1-294B4DA042CB}" destId="{F66C66B7-C4FD-4FE5-AAFB-3EED5A3A3A61}" srcOrd="0" destOrd="0" presId="urn:microsoft.com/office/officeart/2005/8/layout/vList4"/>
    <dgm:cxn modelId="{0F0B5419-9B35-4954-B901-D4815A4E3AD3}" type="presOf" srcId="{A58BC3EF-A95D-4730-9738-5AA446AB1765}" destId="{437B1279-4F1E-4BFA-827D-D4DD056BD6F6}" srcOrd="1" destOrd="0" presId="urn:microsoft.com/office/officeart/2005/8/layout/vList4"/>
    <dgm:cxn modelId="{91673EBF-7906-446C-AE5F-D9A32558B08C}" type="presParOf" srcId="{B7FDDF0B-B256-4F40-B4B3-572EE8EC060A}" destId="{743F5397-1ACE-4109-B393-321E1558EA60}" srcOrd="0" destOrd="0" presId="urn:microsoft.com/office/officeart/2005/8/layout/vList4"/>
    <dgm:cxn modelId="{969844B8-0532-4672-A67C-8C8B4ABE8A48}" type="presParOf" srcId="{743F5397-1ACE-4109-B393-321E1558EA60}" destId="{EF68DDB5-F53F-483D-B04F-B10672BC1351}" srcOrd="0" destOrd="0" presId="urn:microsoft.com/office/officeart/2005/8/layout/vList4"/>
    <dgm:cxn modelId="{9BD6C2C2-E584-41F7-B3EE-56B7BE575BAA}" type="presParOf" srcId="{743F5397-1ACE-4109-B393-321E1558EA60}" destId="{6A2DF4EC-0862-4C2D-8F15-32CF979AC12D}" srcOrd="1" destOrd="0" presId="urn:microsoft.com/office/officeart/2005/8/layout/vList4"/>
    <dgm:cxn modelId="{BCCCE324-622F-4EEC-A653-7B99B25245F1}" type="presParOf" srcId="{743F5397-1ACE-4109-B393-321E1558EA60}" destId="{437B1279-4F1E-4BFA-827D-D4DD056BD6F6}" srcOrd="2" destOrd="0" presId="urn:microsoft.com/office/officeart/2005/8/layout/vList4"/>
    <dgm:cxn modelId="{4E6635AB-22D0-40A6-82DD-CB8F8E3DD8F3}" type="presParOf" srcId="{B7FDDF0B-B256-4F40-B4B3-572EE8EC060A}" destId="{9F8D8117-CCE8-4E90-BB4C-4415573E3935}" srcOrd="1" destOrd="0" presId="urn:microsoft.com/office/officeart/2005/8/layout/vList4"/>
    <dgm:cxn modelId="{87FEAD4C-5418-47BE-9526-6427A0C525CF}" type="presParOf" srcId="{B7FDDF0B-B256-4F40-B4B3-572EE8EC060A}" destId="{B6641100-8AD6-4FBE-9568-B21614F8C15D}" srcOrd="2" destOrd="0" presId="urn:microsoft.com/office/officeart/2005/8/layout/vList4"/>
    <dgm:cxn modelId="{D0A7C282-478A-4AD3-BF5B-40CC90BD42B3}" type="presParOf" srcId="{B6641100-8AD6-4FBE-9568-B21614F8C15D}" destId="{F66C66B7-C4FD-4FE5-AAFB-3EED5A3A3A61}" srcOrd="0" destOrd="0" presId="urn:microsoft.com/office/officeart/2005/8/layout/vList4"/>
    <dgm:cxn modelId="{51257A3F-D92C-4F13-97DF-9DD5AEFBB6A3}" type="presParOf" srcId="{B6641100-8AD6-4FBE-9568-B21614F8C15D}" destId="{4C81B880-7126-486A-BFAA-5A4128A01363}" srcOrd="1" destOrd="0" presId="urn:microsoft.com/office/officeart/2005/8/layout/vList4"/>
    <dgm:cxn modelId="{B382051D-AF83-4F58-9D79-BE66B6843F43}" type="presParOf" srcId="{B6641100-8AD6-4FBE-9568-B21614F8C15D}" destId="{950DA7AA-57EB-4B16-B440-85271E39DDC2}" srcOrd="2" destOrd="0" presId="urn:microsoft.com/office/officeart/2005/8/layout/vList4"/>
    <dgm:cxn modelId="{88D89755-DD61-4757-8F7B-F19F1A4FDA6B}" type="presParOf" srcId="{B7FDDF0B-B256-4F40-B4B3-572EE8EC060A}" destId="{4F14C9CA-D985-4E5B-9E1D-10288598A0CD}" srcOrd="3" destOrd="0" presId="urn:microsoft.com/office/officeart/2005/8/layout/vList4"/>
    <dgm:cxn modelId="{86D93656-6F2A-40BF-A264-BAAD42569FE3}" type="presParOf" srcId="{B7FDDF0B-B256-4F40-B4B3-572EE8EC060A}" destId="{3AAFA863-F9BE-4B94-B9D5-E9E4C1B536E8}" srcOrd="4" destOrd="0" presId="urn:microsoft.com/office/officeart/2005/8/layout/vList4"/>
    <dgm:cxn modelId="{1D0B0B3B-7925-4C4F-94B9-54C725B51FE9}" type="presParOf" srcId="{3AAFA863-F9BE-4B94-B9D5-E9E4C1B536E8}" destId="{6E763B28-D2A6-4147-A526-4C65BD94B003}" srcOrd="0" destOrd="0" presId="urn:microsoft.com/office/officeart/2005/8/layout/vList4"/>
    <dgm:cxn modelId="{BF56240E-9A8E-45BD-A9CF-F6881033270B}" type="presParOf" srcId="{3AAFA863-F9BE-4B94-B9D5-E9E4C1B536E8}" destId="{BEE1DFDB-5F7B-4DD3-9FA5-C4A2816AD09C}" srcOrd="1" destOrd="0" presId="urn:microsoft.com/office/officeart/2005/8/layout/vList4"/>
    <dgm:cxn modelId="{A68EC2B7-200C-40C9-961E-BF940001BC49}" type="presParOf" srcId="{3AAFA863-F9BE-4B94-B9D5-E9E4C1B536E8}" destId="{05A96675-885E-432B-A0D1-76C7CF6121CD}" srcOrd="2" destOrd="0" presId="urn:microsoft.com/office/officeart/2005/8/layout/vList4"/>
    <dgm:cxn modelId="{DF339EC0-CF99-4BF6-B70D-45698737389F}" type="presParOf" srcId="{B7FDDF0B-B256-4F40-B4B3-572EE8EC060A}" destId="{73E1BEFE-7398-4AA4-B35B-3D4DE10B903A}" srcOrd="5" destOrd="0" presId="urn:microsoft.com/office/officeart/2005/8/layout/vList4"/>
    <dgm:cxn modelId="{65DEAB05-D94A-46BC-8FFF-3F0F8E56B80A}" type="presParOf" srcId="{B7FDDF0B-B256-4F40-B4B3-572EE8EC060A}" destId="{2A78B80A-E454-4E34-B092-ECF377BE149C}" srcOrd="6" destOrd="0" presId="urn:microsoft.com/office/officeart/2005/8/layout/vList4"/>
    <dgm:cxn modelId="{08B18115-9F4C-471E-8B76-09ADA40B037C}" type="presParOf" srcId="{2A78B80A-E454-4E34-B092-ECF377BE149C}" destId="{0AE6D38A-1C2F-472D-BDE8-96DEC9577DE2}" srcOrd="0" destOrd="0" presId="urn:microsoft.com/office/officeart/2005/8/layout/vList4"/>
    <dgm:cxn modelId="{CE6C0B39-2559-4BD6-B80B-881B6C56CCED}" type="presParOf" srcId="{2A78B80A-E454-4E34-B092-ECF377BE149C}" destId="{E919FCCA-F070-4B2C-9DB3-587494F48EE1}" srcOrd="1" destOrd="0" presId="urn:microsoft.com/office/officeart/2005/8/layout/vList4"/>
    <dgm:cxn modelId="{4AF1317A-BCD4-43E2-8DB5-829306932CC8}" type="presParOf" srcId="{2A78B80A-E454-4E34-B092-ECF377BE149C}" destId="{1982E518-FFA4-40DE-B502-4BC5121F5A7D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CC5B36E6-0961-4DB9-BC8E-871FC7FF48EF}" type="doc">
      <dgm:prSet loTypeId="urn:microsoft.com/office/officeart/2005/8/layout/vList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58BC3EF-A95D-4730-9738-5AA446AB1765}">
      <dgm:prSet phldrT="[Text]"/>
      <dgm:spPr/>
      <dgm:t>
        <a:bodyPr/>
        <a:lstStyle/>
        <a:p>
          <a:r>
            <a:rPr lang="de-DE" dirty="0" smtClean="0"/>
            <a:t>Property 15</a:t>
          </a:r>
          <a:endParaRPr lang="en-US" dirty="0"/>
        </a:p>
      </dgm:t>
    </dgm:pt>
    <dgm:pt modelId="{AA196582-D8AC-476D-B486-37A8431031CB}" type="parTrans" cxnId="{7100E1A8-5DC2-4157-BE10-BF95DD43981B}">
      <dgm:prSet/>
      <dgm:spPr/>
      <dgm:t>
        <a:bodyPr/>
        <a:lstStyle/>
        <a:p>
          <a:endParaRPr lang="en-US"/>
        </a:p>
      </dgm:t>
    </dgm:pt>
    <dgm:pt modelId="{F9A427AD-D47D-441D-8E5A-F6016EACE296}" type="sibTrans" cxnId="{7100E1A8-5DC2-4157-BE10-BF95DD43981B}">
      <dgm:prSet/>
      <dgm:spPr/>
      <dgm:t>
        <a:bodyPr/>
        <a:lstStyle/>
        <a:p>
          <a:endParaRPr lang="en-US"/>
        </a:p>
      </dgm:t>
    </dgm:pt>
    <dgm:pt modelId="{4537ECF7-E126-43B1-B7F1-294B4DA042CB}">
      <dgm:prSet phldrT="[Text]"/>
      <dgm:spPr/>
      <dgm:t>
        <a:bodyPr/>
        <a:lstStyle/>
        <a:p>
          <a:r>
            <a:rPr lang="de-DE" dirty="0" smtClean="0"/>
            <a:t>Property 4</a:t>
          </a:r>
          <a:endParaRPr lang="en-US" dirty="0"/>
        </a:p>
      </dgm:t>
    </dgm:pt>
    <dgm:pt modelId="{E1DAEA93-6CD5-4597-BA76-E94DB257E77D}" type="parTrans" cxnId="{3C0D62AB-A804-49AC-AA4C-143F90FD4FCF}">
      <dgm:prSet/>
      <dgm:spPr/>
      <dgm:t>
        <a:bodyPr/>
        <a:lstStyle/>
        <a:p>
          <a:endParaRPr lang="en-US"/>
        </a:p>
      </dgm:t>
    </dgm:pt>
    <dgm:pt modelId="{A3C930E0-637C-4413-9FE3-4223263FE793}" type="sibTrans" cxnId="{3C0D62AB-A804-49AC-AA4C-143F90FD4FCF}">
      <dgm:prSet/>
      <dgm:spPr/>
      <dgm:t>
        <a:bodyPr/>
        <a:lstStyle/>
        <a:p>
          <a:endParaRPr lang="en-US"/>
        </a:p>
      </dgm:t>
    </dgm:pt>
    <dgm:pt modelId="{25F533B4-5261-4F79-BD4D-6A12B2B5D1E4}">
      <dgm:prSet phldrT="[Text]"/>
      <dgm:spPr/>
      <dgm:t>
        <a:bodyPr/>
        <a:lstStyle/>
        <a:p>
          <a:r>
            <a:rPr lang="de-DE" dirty="0" smtClean="0"/>
            <a:t>Property 38</a:t>
          </a:r>
          <a:endParaRPr lang="en-US" dirty="0"/>
        </a:p>
      </dgm:t>
    </dgm:pt>
    <dgm:pt modelId="{1414E2C3-3568-44BC-A70B-56B74C673FE7}" type="parTrans" cxnId="{85B1E76B-863A-4BC6-B928-FDA1D730D485}">
      <dgm:prSet/>
      <dgm:spPr/>
      <dgm:t>
        <a:bodyPr/>
        <a:lstStyle/>
        <a:p>
          <a:endParaRPr lang="en-US"/>
        </a:p>
      </dgm:t>
    </dgm:pt>
    <dgm:pt modelId="{E935EA85-3F8D-4E13-A54A-6D9D523303B5}" type="sibTrans" cxnId="{85B1E76B-863A-4BC6-B928-FDA1D730D485}">
      <dgm:prSet/>
      <dgm:spPr/>
      <dgm:t>
        <a:bodyPr/>
        <a:lstStyle/>
        <a:p>
          <a:endParaRPr lang="en-US"/>
        </a:p>
      </dgm:t>
    </dgm:pt>
    <dgm:pt modelId="{5EA83094-A422-4240-909B-823CFA989C54}">
      <dgm:prSet phldrT="[Text]"/>
      <dgm:spPr/>
      <dgm:t>
        <a:bodyPr/>
        <a:lstStyle/>
        <a:p>
          <a:r>
            <a:rPr lang="de-DE" dirty="0" smtClean="0"/>
            <a:t>Property 24</a:t>
          </a:r>
          <a:endParaRPr lang="en-US" dirty="0"/>
        </a:p>
      </dgm:t>
    </dgm:pt>
    <dgm:pt modelId="{F5F199AB-59F9-4BEE-BD3D-30E135537DDB}" type="parTrans" cxnId="{7B2B3323-A641-4C05-8CB8-11F2D5D62039}">
      <dgm:prSet/>
      <dgm:spPr/>
      <dgm:t>
        <a:bodyPr/>
        <a:lstStyle/>
        <a:p>
          <a:endParaRPr lang="en-US"/>
        </a:p>
      </dgm:t>
    </dgm:pt>
    <dgm:pt modelId="{39520B14-D933-490E-8551-84495BC09B7D}" type="sibTrans" cxnId="{7B2B3323-A641-4C05-8CB8-11F2D5D62039}">
      <dgm:prSet/>
      <dgm:spPr/>
      <dgm:t>
        <a:bodyPr/>
        <a:lstStyle/>
        <a:p>
          <a:endParaRPr lang="en-US"/>
        </a:p>
      </dgm:t>
    </dgm:pt>
    <dgm:pt modelId="{B7FDDF0B-B256-4F40-B4B3-572EE8EC060A}" type="pres">
      <dgm:prSet presAssocID="{CC5B36E6-0961-4DB9-BC8E-871FC7FF48EF}" presName="linear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43F5397-1ACE-4109-B393-321E1558EA60}" type="pres">
      <dgm:prSet presAssocID="{A58BC3EF-A95D-4730-9738-5AA446AB1765}" presName="comp" presStyleCnt="0"/>
      <dgm:spPr/>
    </dgm:pt>
    <dgm:pt modelId="{EF68DDB5-F53F-483D-B04F-B10672BC1351}" type="pres">
      <dgm:prSet presAssocID="{A58BC3EF-A95D-4730-9738-5AA446AB1765}" presName="box" presStyleLbl="node1" presStyleIdx="0" presStyleCnt="4" custLinFactNeighborY="-3937"/>
      <dgm:spPr/>
      <dgm:t>
        <a:bodyPr/>
        <a:lstStyle/>
        <a:p>
          <a:endParaRPr lang="en-US"/>
        </a:p>
      </dgm:t>
    </dgm:pt>
    <dgm:pt modelId="{6A2DF4EC-0862-4C2D-8F15-32CF979AC12D}" type="pres">
      <dgm:prSet presAssocID="{A58BC3EF-A95D-4730-9738-5AA446AB1765}" presName="img" presStyleLbl="fgImgPlace1" presStyleIdx="0" presStyleCnt="4" custScaleX="95825" custScaleY="97940"/>
      <dgm:spPr/>
    </dgm:pt>
    <dgm:pt modelId="{437B1279-4F1E-4BFA-827D-D4DD056BD6F6}" type="pres">
      <dgm:prSet presAssocID="{A58BC3EF-A95D-4730-9738-5AA446AB1765}" presName="text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F8D8117-CCE8-4E90-BB4C-4415573E3935}" type="pres">
      <dgm:prSet presAssocID="{F9A427AD-D47D-441D-8E5A-F6016EACE296}" presName="spacer" presStyleCnt="0"/>
      <dgm:spPr/>
    </dgm:pt>
    <dgm:pt modelId="{B6641100-8AD6-4FBE-9568-B21614F8C15D}" type="pres">
      <dgm:prSet presAssocID="{4537ECF7-E126-43B1-B7F1-294B4DA042CB}" presName="comp" presStyleCnt="0"/>
      <dgm:spPr/>
    </dgm:pt>
    <dgm:pt modelId="{F66C66B7-C4FD-4FE5-AAFB-3EED5A3A3A61}" type="pres">
      <dgm:prSet presAssocID="{4537ECF7-E126-43B1-B7F1-294B4DA042CB}" presName="box" presStyleLbl="node1" presStyleIdx="1" presStyleCnt="4"/>
      <dgm:spPr/>
      <dgm:t>
        <a:bodyPr/>
        <a:lstStyle/>
        <a:p>
          <a:endParaRPr lang="en-US"/>
        </a:p>
      </dgm:t>
    </dgm:pt>
    <dgm:pt modelId="{4C81B880-7126-486A-BFAA-5A4128A01363}" type="pres">
      <dgm:prSet presAssocID="{4537ECF7-E126-43B1-B7F1-294B4DA042CB}" presName="img" presStyleLbl="fgImgPlace1" presStyleIdx="1" presStyleCnt="4"/>
      <dgm:spPr/>
    </dgm:pt>
    <dgm:pt modelId="{950DA7AA-57EB-4B16-B440-85271E39DDC2}" type="pres">
      <dgm:prSet presAssocID="{4537ECF7-E126-43B1-B7F1-294B4DA042CB}" presName="text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F14C9CA-D985-4E5B-9E1D-10288598A0CD}" type="pres">
      <dgm:prSet presAssocID="{A3C930E0-637C-4413-9FE3-4223263FE793}" presName="spacer" presStyleCnt="0"/>
      <dgm:spPr/>
    </dgm:pt>
    <dgm:pt modelId="{3AAFA863-F9BE-4B94-B9D5-E9E4C1B536E8}" type="pres">
      <dgm:prSet presAssocID="{25F533B4-5261-4F79-BD4D-6A12B2B5D1E4}" presName="comp" presStyleCnt="0"/>
      <dgm:spPr/>
    </dgm:pt>
    <dgm:pt modelId="{6E763B28-D2A6-4147-A526-4C65BD94B003}" type="pres">
      <dgm:prSet presAssocID="{25F533B4-5261-4F79-BD4D-6A12B2B5D1E4}" presName="box" presStyleLbl="node1" presStyleIdx="2" presStyleCnt="4"/>
      <dgm:spPr/>
      <dgm:t>
        <a:bodyPr/>
        <a:lstStyle/>
        <a:p>
          <a:endParaRPr lang="en-US"/>
        </a:p>
      </dgm:t>
    </dgm:pt>
    <dgm:pt modelId="{BEE1DFDB-5F7B-4DD3-9FA5-C4A2816AD09C}" type="pres">
      <dgm:prSet presAssocID="{25F533B4-5261-4F79-BD4D-6A12B2B5D1E4}" presName="img" presStyleLbl="fgImgPlace1" presStyleIdx="2" presStyleCnt="4"/>
      <dgm:spPr/>
    </dgm:pt>
    <dgm:pt modelId="{05A96675-885E-432B-A0D1-76C7CF6121CD}" type="pres">
      <dgm:prSet presAssocID="{25F533B4-5261-4F79-BD4D-6A12B2B5D1E4}" presName="text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3E1BEFE-7398-4AA4-B35B-3D4DE10B903A}" type="pres">
      <dgm:prSet presAssocID="{E935EA85-3F8D-4E13-A54A-6D9D523303B5}" presName="spacer" presStyleCnt="0"/>
      <dgm:spPr/>
    </dgm:pt>
    <dgm:pt modelId="{2A78B80A-E454-4E34-B092-ECF377BE149C}" type="pres">
      <dgm:prSet presAssocID="{5EA83094-A422-4240-909B-823CFA989C54}" presName="comp" presStyleCnt="0"/>
      <dgm:spPr/>
    </dgm:pt>
    <dgm:pt modelId="{0AE6D38A-1C2F-472D-BDE8-96DEC9577DE2}" type="pres">
      <dgm:prSet presAssocID="{5EA83094-A422-4240-909B-823CFA989C54}" presName="box" presStyleLbl="node1" presStyleIdx="3" presStyleCnt="4"/>
      <dgm:spPr/>
      <dgm:t>
        <a:bodyPr/>
        <a:lstStyle/>
        <a:p>
          <a:endParaRPr lang="en-US"/>
        </a:p>
      </dgm:t>
    </dgm:pt>
    <dgm:pt modelId="{E919FCCA-F070-4B2C-9DB3-587494F48EE1}" type="pres">
      <dgm:prSet presAssocID="{5EA83094-A422-4240-909B-823CFA989C54}" presName="img" presStyleLbl="fgImgPlace1" presStyleIdx="3" presStyleCnt="4"/>
      <dgm:spPr/>
    </dgm:pt>
    <dgm:pt modelId="{1982E518-FFA4-40DE-B502-4BC5121F5A7D}" type="pres">
      <dgm:prSet presAssocID="{5EA83094-A422-4240-909B-823CFA989C54}" presName="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8A46882-ECED-4609-B3E7-34F49E18E449}" type="presOf" srcId="{A58BC3EF-A95D-4730-9738-5AA446AB1765}" destId="{437B1279-4F1E-4BFA-827D-D4DD056BD6F6}" srcOrd="1" destOrd="0" presId="urn:microsoft.com/office/officeart/2005/8/layout/vList4"/>
    <dgm:cxn modelId="{291ED4FA-1BCA-436D-9976-90A8C0EB7569}" type="presOf" srcId="{4537ECF7-E126-43B1-B7F1-294B4DA042CB}" destId="{950DA7AA-57EB-4B16-B440-85271E39DDC2}" srcOrd="1" destOrd="0" presId="urn:microsoft.com/office/officeart/2005/8/layout/vList4"/>
    <dgm:cxn modelId="{52E97386-E498-44AC-A16F-4507018F26DA}" type="presOf" srcId="{A58BC3EF-A95D-4730-9738-5AA446AB1765}" destId="{EF68DDB5-F53F-483D-B04F-B10672BC1351}" srcOrd="0" destOrd="0" presId="urn:microsoft.com/office/officeart/2005/8/layout/vList4"/>
    <dgm:cxn modelId="{FC5EBDB7-6AB7-4250-826C-D2A1AAC2EA8B}" type="presOf" srcId="{25F533B4-5261-4F79-BD4D-6A12B2B5D1E4}" destId="{6E763B28-D2A6-4147-A526-4C65BD94B003}" srcOrd="0" destOrd="0" presId="urn:microsoft.com/office/officeart/2005/8/layout/vList4"/>
    <dgm:cxn modelId="{7100E1A8-5DC2-4157-BE10-BF95DD43981B}" srcId="{CC5B36E6-0961-4DB9-BC8E-871FC7FF48EF}" destId="{A58BC3EF-A95D-4730-9738-5AA446AB1765}" srcOrd="0" destOrd="0" parTransId="{AA196582-D8AC-476D-B486-37A8431031CB}" sibTransId="{F9A427AD-D47D-441D-8E5A-F6016EACE296}"/>
    <dgm:cxn modelId="{2EE97D5C-984F-4D3C-92BF-C33A11C83D10}" type="presOf" srcId="{5EA83094-A422-4240-909B-823CFA989C54}" destId="{1982E518-FFA4-40DE-B502-4BC5121F5A7D}" srcOrd="1" destOrd="0" presId="urn:microsoft.com/office/officeart/2005/8/layout/vList4"/>
    <dgm:cxn modelId="{85B1E76B-863A-4BC6-B928-FDA1D730D485}" srcId="{CC5B36E6-0961-4DB9-BC8E-871FC7FF48EF}" destId="{25F533B4-5261-4F79-BD4D-6A12B2B5D1E4}" srcOrd="2" destOrd="0" parTransId="{1414E2C3-3568-44BC-A70B-56B74C673FE7}" sibTransId="{E935EA85-3F8D-4E13-A54A-6D9D523303B5}"/>
    <dgm:cxn modelId="{3C0D62AB-A804-49AC-AA4C-143F90FD4FCF}" srcId="{CC5B36E6-0961-4DB9-BC8E-871FC7FF48EF}" destId="{4537ECF7-E126-43B1-B7F1-294B4DA042CB}" srcOrd="1" destOrd="0" parTransId="{E1DAEA93-6CD5-4597-BA76-E94DB257E77D}" sibTransId="{A3C930E0-637C-4413-9FE3-4223263FE793}"/>
    <dgm:cxn modelId="{58FC668A-CC9F-4AC4-8A62-4D5A83566C85}" type="presOf" srcId="{4537ECF7-E126-43B1-B7F1-294B4DA042CB}" destId="{F66C66B7-C4FD-4FE5-AAFB-3EED5A3A3A61}" srcOrd="0" destOrd="0" presId="urn:microsoft.com/office/officeart/2005/8/layout/vList4"/>
    <dgm:cxn modelId="{7B2B3323-A641-4C05-8CB8-11F2D5D62039}" srcId="{CC5B36E6-0961-4DB9-BC8E-871FC7FF48EF}" destId="{5EA83094-A422-4240-909B-823CFA989C54}" srcOrd="3" destOrd="0" parTransId="{F5F199AB-59F9-4BEE-BD3D-30E135537DDB}" sibTransId="{39520B14-D933-490E-8551-84495BC09B7D}"/>
    <dgm:cxn modelId="{4E85F231-CB94-4903-AA5D-34122EABE412}" type="presOf" srcId="{5EA83094-A422-4240-909B-823CFA989C54}" destId="{0AE6D38A-1C2F-472D-BDE8-96DEC9577DE2}" srcOrd="0" destOrd="0" presId="urn:microsoft.com/office/officeart/2005/8/layout/vList4"/>
    <dgm:cxn modelId="{37B69AB5-C67F-49DA-8F1D-6B8B5F64A5F7}" type="presOf" srcId="{CC5B36E6-0961-4DB9-BC8E-871FC7FF48EF}" destId="{B7FDDF0B-B256-4F40-B4B3-572EE8EC060A}" srcOrd="0" destOrd="0" presId="urn:microsoft.com/office/officeart/2005/8/layout/vList4"/>
    <dgm:cxn modelId="{2BA79B1B-EEE0-4D17-98AC-5507C0033BE1}" type="presOf" srcId="{25F533B4-5261-4F79-BD4D-6A12B2B5D1E4}" destId="{05A96675-885E-432B-A0D1-76C7CF6121CD}" srcOrd="1" destOrd="0" presId="urn:microsoft.com/office/officeart/2005/8/layout/vList4"/>
    <dgm:cxn modelId="{9D89C95E-901B-48CB-88C5-C18547F1D8C8}" type="presParOf" srcId="{B7FDDF0B-B256-4F40-B4B3-572EE8EC060A}" destId="{743F5397-1ACE-4109-B393-321E1558EA60}" srcOrd="0" destOrd="0" presId="urn:microsoft.com/office/officeart/2005/8/layout/vList4"/>
    <dgm:cxn modelId="{D52A177E-4E71-4175-861B-4619FB66F93A}" type="presParOf" srcId="{743F5397-1ACE-4109-B393-321E1558EA60}" destId="{EF68DDB5-F53F-483D-B04F-B10672BC1351}" srcOrd="0" destOrd="0" presId="urn:microsoft.com/office/officeart/2005/8/layout/vList4"/>
    <dgm:cxn modelId="{E44E3AB3-431F-4FD8-866C-3ECDEF351419}" type="presParOf" srcId="{743F5397-1ACE-4109-B393-321E1558EA60}" destId="{6A2DF4EC-0862-4C2D-8F15-32CF979AC12D}" srcOrd="1" destOrd="0" presId="urn:microsoft.com/office/officeart/2005/8/layout/vList4"/>
    <dgm:cxn modelId="{9EDE5133-85B9-47C2-9271-2AB9FDE1E15C}" type="presParOf" srcId="{743F5397-1ACE-4109-B393-321E1558EA60}" destId="{437B1279-4F1E-4BFA-827D-D4DD056BD6F6}" srcOrd="2" destOrd="0" presId="urn:microsoft.com/office/officeart/2005/8/layout/vList4"/>
    <dgm:cxn modelId="{96271B9C-9E0F-4361-A661-4EA41E6709FF}" type="presParOf" srcId="{B7FDDF0B-B256-4F40-B4B3-572EE8EC060A}" destId="{9F8D8117-CCE8-4E90-BB4C-4415573E3935}" srcOrd="1" destOrd="0" presId="urn:microsoft.com/office/officeart/2005/8/layout/vList4"/>
    <dgm:cxn modelId="{13FC8EED-0B74-49E6-9F6A-4F96AA86CB2A}" type="presParOf" srcId="{B7FDDF0B-B256-4F40-B4B3-572EE8EC060A}" destId="{B6641100-8AD6-4FBE-9568-B21614F8C15D}" srcOrd="2" destOrd="0" presId="urn:microsoft.com/office/officeart/2005/8/layout/vList4"/>
    <dgm:cxn modelId="{BA2D0B19-A172-4B6B-A8EB-DBA2E61D7DEF}" type="presParOf" srcId="{B6641100-8AD6-4FBE-9568-B21614F8C15D}" destId="{F66C66B7-C4FD-4FE5-AAFB-3EED5A3A3A61}" srcOrd="0" destOrd="0" presId="urn:microsoft.com/office/officeart/2005/8/layout/vList4"/>
    <dgm:cxn modelId="{FB1C31B7-DD10-467D-B0E8-542397FA9CAB}" type="presParOf" srcId="{B6641100-8AD6-4FBE-9568-B21614F8C15D}" destId="{4C81B880-7126-486A-BFAA-5A4128A01363}" srcOrd="1" destOrd="0" presId="urn:microsoft.com/office/officeart/2005/8/layout/vList4"/>
    <dgm:cxn modelId="{9D0B0D35-3692-44BE-87DC-EB144DB064FA}" type="presParOf" srcId="{B6641100-8AD6-4FBE-9568-B21614F8C15D}" destId="{950DA7AA-57EB-4B16-B440-85271E39DDC2}" srcOrd="2" destOrd="0" presId="urn:microsoft.com/office/officeart/2005/8/layout/vList4"/>
    <dgm:cxn modelId="{21E5ADF8-0595-4A10-8E20-BC654E83B3DC}" type="presParOf" srcId="{B7FDDF0B-B256-4F40-B4B3-572EE8EC060A}" destId="{4F14C9CA-D985-4E5B-9E1D-10288598A0CD}" srcOrd="3" destOrd="0" presId="urn:microsoft.com/office/officeart/2005/8/layout/vList4"/>
    <dgm:cxn modelId="{C36CB5CD-987A-4FDF-BB4C-9693278C0309}" type="presParOf" srcId="{B7FDDF0B-B256-4F40-B4B3-572EE8EC060A}" destId="{3AAFA863-F9BE-4B94-B9D5-E9E4C1B536E8}" srcOrd="4" destOrd="0" presId="urn:microsoft.com/office/officeart/2005/8/layout/vList4"/>
    <dgm:cxn modelId="{98960EB5-3D56-4128-BAA0-DEB2AF5190CC}" type="presParOf" srcId="{3AAFA863-F9BE-4B94-B9D5-E9E4C1B536E8}" destId="{6E763B28-D2A6-4147-A526-4C65BD94B003}" srcOrd="0" destOrd="0" presId="urn:microsoft.com/office/officeart/2005/8/layout/vList4"/>
    <dgm:cxn modelId="{6C732865-41D5-4909-A71F-CB7C1C7F0599}" type="presParOf" srcId="{3AAFA863-F9BE-4B94-B9D5-E9E4C1B536E8}" destId="{BEE1DFDB-5F7B-4DD3-9FA5-C4A2816AD09C}" srcOrd="1" destOrd="0" presId="urn:microsoft.com/office/officeart/2005/8/layout/vList4"/>
    <dgm:cxn modelId="{D74759C3-3AE4-4CB4-A971-F9BA1713405F}" type="presParOf" srcId="{3AAFA863-F9BE-4B94-B9D5-E9E4C1B536E8}" destId="{05A96675-885E-432B-A0D1-76C7CF6121CD}" srcOrd="2" destOrd="0" presId="urn:microsoft.com/office/officeart/2005/8/layout/vList4"/>
    <dgm:cxn modelId="{FB89AE61-8B42-4BA5-88AA-41A5D913FC8C}" type="presParOf" srcId="{B7FDDF0B-B256-4F40-B4B3-572EE8EC060A}" destId="{73E1BEFE-7398-4AA4-B35B-3D4DE10B903A}" srcOrd="5" destOrd="0" presId="urn:microsoft.com/office/officeart/2005/8/layout/vList4"/>
    <dgm:cxn modelId="{21F9F579-26DC-4898-A0FA-31DA9F7EDF4C}" type="presParOf" srcId="{B7FDDF0B-B256-4F40-B4B3-572EE8EC060A}" destId="{2A78B80A-E454-4E34-B092-ECF377BE149C}" srcOrd="6" destOrd="0" presId="urn:microsoft.com/office/officeart/2005/8/layout/vList4"/>
    <dgm:cxn modelId="{D368B50F-117E-46BC-B42F-F76DECD6614B}" type="presParOf" srcId="{2A78B80A-E454-4E34-B092-ECF377BE149C}" destId="{0AE6D38A-1C2F-472D-BDE8-96DEC9577DE2}" srcOrd="0" destOrd="0" presId="urn:microsoft.com/office/officeart/2005/8/layout/vList4"/>
    <dgm:cxn modelId="{C775CDEF-F2FB-477B-8DE5-C825A17241E6}" type="presParOf" srcId="{2A78B80A-E454-4E34-B092-ECF377BE149C}" destId="{E919FCCA-F070-4B2C-9DB3-587494F48EE1}" srcOrd="1" destOrd="0" presId="urn:microsoft.com/office/officeart/2005/8/layout/vList4"/>
    <dgm:cxn modelId="{FA835E97-1605-4D60-93C6-159F91A0A2D1}" type="presParOf" srcId="{2A78B80A-E454-4E34-B092-ECF377BE149C}" destId="{1982E518-FFA4-40DE-B502-4BC5121F5A7D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70A099-D2A3-4E42-B577-7FF74B795A00}">
      <dsp:nvSpPr>
        <dsp:cNvPr id="0" name=""/>
        <dsp:cNvSpPr/>
      </dsp:nvSpPr>
      <dsp:spPr>
        <a:xfrm>
          <a:off x="845819" y="0"/>
          <a:ext cx="9585960" cy="3814447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0DD01C2-72B8-409B-8DF1-F69044A2547B}">
      <dsp:nvSpPr>
        <dsp:cNvPr id="0" name=""/>
        <dsp:cNvSpPr/>
      </dsp:nvSpPr>
      <dsp:spPr>
        <a:xfrm>
          <a:off x="2498" y="1144334"/>
          <a:ext cx="1517624" cy="152577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900" kern="1200" dirty="0" smtClean="0"/>
            <a:t>XML/JSON </a:t>
          </a:r>
          <a:r>
            <a:rPr lang="de-DE" sz="1900" kern="1200" dirty="0" err="1" smtClean="0"/>
            <a:t>Dump</a:t>
          </a:r>
          <a:endParaRPr lang="en-US" sz="1900" kern="1200" dirty="0"/>
        </a:p>
      </dsp:txBody>
      <dsp:txXfrm>
        <a:off x="76582" y="1218418"/>
        <a:ext cx="1369456" cy="1377610"/>
      </dsp:txXfrm>
    </dsp:sp>
    <dsp:sp modelId="{96701B94-0767-49E1-A156-4F40F84BCEA8}">
      <dsp:nvSpPr>
        <dsp:cNvPr id="0" name=""/>
        <dsp:cNvSpPr/>
      </dsp:nvSpPr>
      <dsp:spPr>
        <a:xfrm>
          <a:off x="1628328" y="1144334"/>
          <a:ext cx="1517624" cy="152577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900" kern="1200" dirty="0" err="1" smtClean="0"/>
            <a:t>Dump</a:t>
          </a:r>
          <a:r>
            <a:rPr lang="de-DE" sz="1900" kern="1200" dirty="0" smtClean="0"/>
            <a:t> </a:t>
          </a:r>
          <a:r>
            <a:rPr lang="de-DE" sz="1900" kern="1200" dirty="0" err="1" smtClean="0"/>
            <a:t>parser</a:t>
          </a:r>
          <a:endParaRPr lang="en-US" sz="1900" kern="1200" dirty="0"/>
        </a:p>
      </dsp:txBody>
      <dsp:txXfrm>
        <a:off x="1702412" y="1218418"/>
        <a:ext cx="1369456" cy="1377610"/>
      </dsp:txXfrm>
    </dsp:sp>
    <dsp:sp modelId="{A0647606-C1E3-49D0-9CD1-BC294BA38448}">
      <dsp:nvSpPr>
        <dsp:cNvPr id="0" name=""/>
        <dsp:cNvSpPr/>
      </dsp:nvSpPr>
      <dsp:spPr>
        <a:xfrm>
          <a:off x="3254158" y="1144334"/>
          <a:ext cx="1517624" cy="152577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900" kern="1200" dirty="0" smtClean="0"/>
            <a:t>Feature CSV</a:t>
          </a:r>
          <a:endParaRPr lang="en-US" sz="1900" kern="1200" dirty="0"/>
        </a:p>
      </dsp:txBody>
      <dsp:txXfrm>
        <a:off x="3328242" y="1218418"/>
        <a:ext cx="1369456" cy="1377610"/>
      </dsp:txXfrm>
    </dsp:sp>
    <dsp:sp modelId="{3875F102-DA91-4C31-9112-1824E460AD03}">
      <dsp:nvSpPr>
        <dsp:cNvPr id="0" name=""/>
        <dsp:cNvSpPr/>
      </dsp:nvSpPr>
      <dsp:spPr>
        <a:xfrm>
          <a:off x="4879987" y="1144334"/>
          <a:ext cx="1517624" cy="152577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900" kern="1200" dirty="0" err="1" smtClean="0"/>
            <a:t>Calculate</a:t>
          </a:r>
          <a:r>
            <a:rPr lang="de-DE" sz="1900" kern="1200" dirty="0" smtClean="0"/>
            <a:t> </a:t>
          </a:r>
          <a:r>
            <a:rPr lang="de-DE" sz="1900" kern="1200" dirty="0" err="1" smtClean="0"/>
            <a:t>Probabilities</a:t>
          </a:r>
          <a:endParaRPr lang="en-US" sz="1900" kern="1200" dirty="0"/>
        </a:p>
      </dsp:txBody>
      <dsp:txXfrm>
        <a:off x="4954071" y="1218418"/>
        <a:ext cx="1369456" cy="1377610"/>
      </dsp:txXfrm>
    </dsp:sp>
    <dsp:sp modelId="{7C994B2C-9B51-4CB7-B616-2F1182B9422D}">
      <dsp:nvSpPr>
        <dsp:cNvPr id="0" name=""/>
        <dsp:cNvSpPr/>
      </dsp:nvSpPr>
      <dsp:spPr>
        <a:xfrm>
          <a:off x="6505817" y="1144334"/>
          <a:ext cx="1517624" cy="152577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900" kern="1200" dirty="0" smtClean="0"/>
            <a:t>MySQL Table</a:t>
          </a:r>
          <a:endParaRPr lang="en-US" sz="1900" kern="1200" dirty="0"/>
        </a:p>
      </dsp:txBody>
      <dsp:txXfrm>
        <a:off x="6579901" y="1218418"/>
        <a:ext cx="1369456" cy="1377610"/>
      </dsp:txXfrm>
    </dsp:sp>
    <dsp:sp modelId="{9A981F31-EC91-4D7B-BCC0-8320E0F9C2E6}">
      <dsp:nvSpPr>
        <dsp:cNvPr id="0" name=""/>
        <dsp:cNvSpPr/>
      </dsp:nvSpPr>
      <dsp:spPr>
        <a:xfrm>
          <a:off x="8131647" y="1144334"/>
          <a:ext cx="1517624" cy="152577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900" kern="1200" dirty="0" smtClean="0"/>
            <a:t>PHP </a:t>
          </a:r>
          <a:r>
            <a:rPr lang="de-DE" sz="1900" kern="1200" dirty="0" err="1" smtClean="0"/>
            <a:t>Suggester</a:t>
          </a:r>
          <a:endParaRPr lang="en-US" sz="1900" kern="1200" dirty="0"/>
        </a:p>
      </dsp:txBody>
      <dsp:txXfrm>
        <a:off x="8205731" y="1218418"/>
        <a:ext cx="1369456" cy="1377610"/>
      </dsp:txXfrm>
    </dsp:sp>
    <dsp:sp modelId="{72DEADD0-B40B-4144-A329-487E034F8677}">
      <dsp:nvSpPr>
        <dsp:cNvPr id="0" name=""/>
        <dsp:cNvSpPr/>
      </dsp:nvSpPr>
      <dsp:spPr>
        <a:xfrm>
          <a:off x="9757477" y="1144334"/>
          <a:ext cx="1517624" cy="152577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900" kern="1200" dirty="0" err="1" smtClean="0"/>
            <a:t>Suggestions</a:t>
          </a:r>
          <a:endParaRPr lang="en-US" sz="1900" kern="1200" dirty="0"/>
        </a:p>
      </dsp:txBody>
      <dsp:txXfrm>
        <a:off x="9831561" y="1218418"/>
        <a:ext cx="1369456" cy="137761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70A099-D2A3-4E42-B577-7FF74B795A00}">
      <dsp:nvSpPr>
        <dsp:cNvPr id="0" name=""/>
        <dsp:cNvSpPr/>
      </dsp:nvSpPr>
      <dsp:spPr>
        <a:xfrm>
          <a:off x="451733" y="0"/>
          <a:ext cx="5119646" cy="1470991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0DD01C2-72B8-409B-8DF1-F69044A2547B}">
      <dsp:nvSpPr>
        <dsp:cNvPr id="0" name=""/>
        <dsp:cNvSpPr/>
      </dsp:nvSpPr>
      <dsp:spPr>
        <a:xfrm>
          <a:off x="514" y="441297"/>
          <a:ext cx="824942" cy="58839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XML/JSON </a:t>
          </a:r>
          <a:r>
            <a:rPr lang="de-DE" sz="1000" kern="1200" dirty="0" err="1" smtClean="0"/>
            <a:t>Dump</a:t>
          </a:r>
          <a:endParaRPr lang="en-US" sz="1000" kern="1200" dirty="0"/>
        </a:p>
      </dsp:txBody>
      <dsp:txXfrm>
        <a:off x="29237" y="470020"/>
        <a:ext cx="767496" cy="530950"/>
      </dsp:txXfrm>
    </dsp:sp>
    <dsp:sp modelId="{96701B94-0767-49E1-A156-4F40F84BCEA8}">
      <dsp:nvSpPr>
        <dsp:cNvPr id="0" name=""/>
        <dsp:cNvSpPr/>
      </dsp:nvSpPr>
      <dsp:spPr>
        <a:xfrm>
          <a:off x="866704" y="441297"/>
          <a:ext cx="824942" cy="58839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err="1" smtClean="0"/>
            <a:t>Dump</a:t>
          </a:r>
          <a:r>
            <a:rPr lang="de-DE" sz="1000" kern="1200" dirty="0" smtClean="0"/>
            <a:t> </a:t>
          </a:r>
          <a:r>
            <a:rPr lang="de-DE" sz="1000" kern="1200" dirty="0" err="1" smtClean="0"/>
            <a:t>parser</a:t>
          </a:r>
          <a:endParaRPr lang="en-US" sz="1000" kern="1200" dirty="0"/>
        </a:p>
      </dsp:txBody>
      <dsp:txXfrm>
        <a:off x="895427" y="470020"/>
        <a:ext cx="767496" cy="530950"/>
      </dsp:txXfrm>
    </dsp:sp>
    <dsp:sp modelId="{A0647606-C1E3-49D0-9CD1-BC294BA38448}">
      <dsp:nvSpPr>
        <dsp:cNvPr id="0" name=""/>
        <dsp:cNvSpPr/>
      </dsp:nvSpPr>
      <dsp:spPr>
        <a:xfrm>
          <a:off x="1732894" y="441297"/>
          <a:ext cx="824942" cy="58839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Feature CSV</a:t>
          </a:r>
          <a:endParaRPr lang="en-US" sz="1000" kern="1200" dirty="0"/>
        </a:p>
      </dsp:txBody>
      <dsp:txXfrm>
        <a:off x="1761617" y="470020"/>
        <a:ext cx="767496" cy="530950"/>
      </dsp:txXfrm>
    </dsp:sp>
    <dsp:sp modelId="{3875F102-DA91-4C31-9112-1824E460AD03}">
      <dsp:nvSpPr>
        <dsp:cNvPr id="0" name=""/>
        <dsp:cNvSpPr/>
      </dsp:nvSpPr>
      <dsp:spPr>
        <a:xfrm>
          <a:off x="2599085" y="441297"/>
          <a:ext cx="824942" cy="588396"/>
        </a:xfrm>
        <a:prstGeom prst="roundRect">
          <a:avLst/>
        </a:prstGeom>
        <a:solidFill>
          <a:schemeClr val="bg1">
            <a:lumMod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err="1" smtClean="0"/>
            <a:t>Calculate</a:t>
          </a:r>
          <a:r>
            <a:rPr lang="de-DE" sz="1000" kern="1200" dirty="0" smtClean="0"/>
            <a:t> </a:t>
          </a:r>
          <a:r>
            <a:rPr lang="de-DE" sz="1000" kern="1200" dirty="0" err="1" smtClean="0"/>
            <a:t>Probabilities</a:t>
          </a:r>
          <a:endParaRPr lang="en-US" sz="1000" kern="1200" dirty="0"/>
        </a:p>
      </dsp:txBody>
      <dsp:txXfrm>
        <a:off x="2627808" y="470020"/>
        <a:ext cx="767496" cy="530950"/>
      </dsp:txXfrm>
    </dsp:sp>
    <dsp:sp modelId="{7C994B2C-9B51-4CB7-B616-2F1182B9422D}">
      <dsp:nvSpPr>
        <dsp:cNvPr id="0" name=""/>
        <dsp:cNvSpPr/>
      </dsp:nvSpPr>
      <dsp:spPr>
        <a:xfrm>
          <a:off x="3465275" y="441297"/>
          <a:ext cx="824942" cy="588396"/>
        </a:xfrm>
        <a:prstGeom prst="roundRect">
          <a:avLst/>
        </a:prstGeom>
        <a:solidFill>
          <a:schemeClr val="bg1">
            <a:lumMod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MySQL Table</a:t>
          </a:r>
          <a:endParaRPr lang="en-US" sz="1000" kern="1200" dirty="0"/>
        </a:p>
      </dsp:txBody>
      <dsp:txXfrm>
        <a:off x="3493998" y="470020"/>
        <a:ext cx="767496" cy="530950"/>
      </dsp:txXfrm>
    </dsp:sp>
    <dsp:sp modelId="{9A981F31-EC91-4D7B-BCC0-8320E0F9C2E6}">
      <dsp:nvSpPr>
        <dsp:cNvPr id="0" name=""/>
        <dsp:cNvSpPr/>
      </dsp:nvSpPr>
      <dsp:spPr>
        <a:xfrm>
          <a:off x="4331465" y="441297"/>
          <a:ext cx="824942" cy="588396"/>
        </a:xfrm>
        <a:prstGeom prst="roundRect">
          <a:avLst/>
        </a:prstGeom>
        <a:solidFill>
          <a:schemeClr val="bg1">
            <a:lumMod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PHP </a:t>
          </a:r>
          <a:r>
            <a:rPr lang="de-DE" sz="1000" kern="1200" dirty="0" err="1" smtClean="0"/>
            <a:t>Suggester</a:t>
          </a:r>
          <a:endParaRPr lang="en-US" sz="1000" kern="1200" dirty="0"/>
        </a:p>
      </dsp:txBody>
      <dsp:txXfrm>
        <a:off x="4360188" y="470020"/>
        <a:ext cx="767496" cy="530950"/>
      </dsp:txXfrm>
    </dsp:sp>
    <dsp:sp modelId="{72DEADD0-B40B-4144-A329-487E034F8677}">
      <dsp:nvSpPr>
        <dsp:cNvPr id="0" name=""/>
        <dsp:cNvSpPr/>
      </dsp:nvSpPr>
      <dsp:spPr>
        <a:xfrm>
          <a:off x="5197655" y="441297"/>
          <a:ext cx="824942" cy="588396"/>
        </a:xfrm>
        <a:prstGeom prst="roundRect">
          <a:avLst/>
        </a:prstGeom>
        <a:solidFill>
          <a:schemeClr val="bg1">
            <a:lumMod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err="1" smtClean="0"/>
            <a:t>Suggestions</a:t>
          </a:r>
          <a:endParaRPr lang="en-US" sz="1000" kern="1200" dirty="0"/>
        </a:p>
      </dsp:txBody>
      <dsp:txXfrm>
        <a:off x="5226378" y="470020"/>
        <a:ext cx="767496" cy="53095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70A099-D2A3-4E42-B577-7FF74B795A00}">
      <dsp:nvSpPr>
        <dsp:cNvPr id="0" name=""/>
        <dsp:cNvSpPr/>
      </dsp:nvSpPr>
      <dsp:spPr>
        <a:xfrm>
          <a:off x="451733" y="0"/>
          <a:ext cx="5119646" cy="1470991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0DD01C2-72B8-409B-8DF1-F69044A2547B}">
      <dsp:nvSpPr>
        <dsp:cNvPr id="0" name=""/>
        <dsp:cNvSpPr/>
      </dsp:nvSpPr>
      <dsp:spPr>
        <a:xfrm>
          <a:off x="514" y="441297"/>
          <a:ext cx="824942" cy="588396"/>
        </a:xfrm>
        <a:prstGeom prst="roundRect">
          <a:avLst/>
        </a:prstGeom>
        <a:solidFill>
          <a:schemeClr val="bg1">
            <a:lumMod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XML/JSON </a:t>
          </a:r>
          <a:r>
            <a:rPr lang="de-DE" sz="1000" kern="1200" dirty="0" err="1" smtClean="0"/>
            <a:t>Dump</a:t>
          </a:r>
          <a:endParaRPr lang="en-US" sz="1000" kern="1200" dirty="0"/>
        </a:p>
      </dsp:txBody>
      <dsp:txXfrm>
        <a:off x="29237" y="470020"/>
        <a:ext cx="767496" cy="530950"/>
      </dsp:txXfrm>
    </dsp:sp>
    <dsp:sp modelId="{96701B94-0767-49E1-A156-4F40F84BCEA8}">
      <dsp:nvSpPr>
        <dsp:cNvPr id="0" name=""/>
        <dsp:cNvSpPr/>
      </dsp:nvSpPr>
      <dsp:spPr>
        <a:xfrm>
          <a:off x="866704" y="441297"/>
          <a:ext cx="824942" cy="588396"/>
        </a:xfrm>
        <a:prstGeom prst="roundRect">
          <a:avLst/>
        </a:prstGeom>
        <a:solidFill>
          <a:schemeClr val="bg1">
            <a:lumMod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err="1" smtClean="0"/>
            <a:t>Dump</a:t>
          </a:r>
          <a:r>
            <a:rPr lang="de-DE" sz="1000" kern="1200" dirty="0" smtClean="0"/>
            <a:t> </a:t>
          </a:r>
          <a:r>
            <a:rPr lang="de-DE" sz="1000" kern="1200" dirty="0" err="1" smtClean="0"/>
            <a:t>parser</a:t>
          </a:r>
          <a:endParaRPr lang="en-US" sz="1000" kern="1200" dirty="0"/>
        </a:p>
      </dsp:txBody>
      <dsp:txXfrm>
        <a:off x="895427" y="470020"/>
        <a:ext cx="767496" cy="530950"/>
      </dsp:txXfrm>
    </dsp:sp>
    <dsp:sp modelId="{A0647606-C1E3-49D0-9CD1-BC294BA38448}">
      <dsp:nvSpPr>
        <dsp:cNvPr id="0" name=""/>
        <dsp:cNvSpPr/>
      </dsp:nvSpPr>
      <dsp:spPr>
        <a:xfrm>
          <a:off x="1732894" y="441297"/>
          <a:ext cx="824942" cy="588396"/>
        </a:xfrm>
        <a:prstGeom prst="roundRect">
          <a:avLst/>
        </a:prstGeom>
        <a:solidFill>
          <a:schemeClr val="bg1">
            <a:lumMod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Feature CSV</a:t>
          </a:r>
          <a:endParaRPr lang="en-US" sz="1000" kern="1200" dirty="0"/>
        </a:p>
      </dsp:txBody>
      <dsp:txXfrm>
        <a:off x="1761617" y="470020"/>
        <a:ext cx="767496" cy="530950"/>
      </dsp:txXfrm>
    </dsp:sp>
    <dsp:sp modelId="{3875F102-DA91-4C31-9112-1824E460AD03}">
      <dsp:nvSpPr>
        <dsp:cNvPr id="0" name=""/>
        <dsp:cNvSpPr/>
      </dsp:nvSpPr>
      <dsp:spPr>
        <a:xfrm>
          <a:off x="2599085" y="441297"/>
          <a:ext cx="824942" cy="58839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err="1" smtClean="0"/>
            <a:t>Calculate</a:t>
          </a:r>
          <a:r>
            <a:rPr lang="de-DE" sz="1000" kern="1200" dirty="0" smtClean="0"/>
            <a:t> </a:t>
          </a:r>
          <a:r>
            <a:rPr lang="de-DE" sz="1000" kern="1200" dirty="0" err="1" smtClean="0"/>
            <a:t>Probabilities</a:t>
          </a:r>
          <a:endParaRPr lang="en-US" sz="1000" kern="1200" dirty="0"/>
        </a:p>
      </dsp:txBody>
      <dsp:txXfrm>
        <a:off x="2627808" y="470020"/>
        <a:ext cx="767496" cy="530950"/>
      </dsp:txXfrm>
    </dsp:sp>
    <dsp:sp modelId="{7C994B2C-9B51-4CB7-B616-2F1182B9422D}">
      <dsp:nvSpPr>
        <dsp:cNvPr id="0" name=""/>
        <dsp:cNvSpPr/>
      </dsp:nvSpPr>
      <dsp:spPr>
        <a:xfrm>
          <a:off x="3465275" y="441297"/>
          <a:ext cx="824942" cy="58839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MySQL Table</a:t>
          </a:r>
          <a:endParaRPr lang="en-US" sz="1000" kern="1200" dirty="0"/>
        </a:p>
      </dsp:txBody>
      <dsp:txXfrm>
        <a:off x="3493998" y="470020"/>
        <a:ext cx="767496" cy="530950"/>
      </dsp:txXfrm>
    </dsp:sp>
    <dsp:sp modelId="{9A981F31-EC91-4D7B-BCC0-8320E0F9C2E6}">
      <dsp:nvSpPr>
        <dsp:cNvPr id="0" name=""/>
        <dsp:cNvSpPr/>
      </dsp:nvSpPr>
      <dsp:spPr>
        <a:xfrm>
          <a:off x="4331465" y="441297"/>
          <a:ext cx="824942" cy="588396"/>
        </a:xfrm>
        <a:prstGeom prst="roundRect">
          <a:avLst/>
        </a:prstGeom>
        <a:solidFill>
          <a:schemeClr val="bg1">
            <a:lumMod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PHP </a:t>
          </a:r>
          <a:r>
            <a:rPr lang="de-DE" sz="1000" kern="1200" dirty="0" err="1" smtClean="0"/>
            <a:t>Suggester</a:t>
          </a:r>
          <a:endParaRPr lang="en-US" sz="1000" kern="1200" dirty="0"/>
        </a:p>
      </dsp:txBody>
      <dsp:txXfrm>
        <a:off x="4360188" y="470020"/>
        <a:ext cx="767496" cy="530950"/>
      </dsp:txXfrm>
    </dsp:sp>
    <dsp:sp modelId="{72DEADD0-B40B-4144-A329-487E034F8677}">
      <dsp:nvSpPr>
        <dsp:cNvPr id="0" name=""/>
        <dsp:cNvSpPr/>
      </dsp:nvSpPr>
      <dsp:spPr>
        <a:xfrm>
          <a:off x="5197655" y="441297"/>
          <a:ext cx="824942" cy="588396"/>
        </a:xfrm>
        <a:prstGeom prst="roundRect">
          <a:avLst/>
        </a:prstGeom>
        <a:solidFill>
          <a:schemeClr val="bg1">
            <a:lumMod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err="1" smtClean="0"/>
            <a:t>Suggestions</a:t>
          </a:r>
          <a:endParaRPr lang="en-US" sz="1000" kern="1200" dirty="0"/>
        </a:p>
      </dsp:txBody>
      <dsp:txXfrm>
        <a:off x="5226378" y="470020"/>
        <a:ext cx="767496" cy="53095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70A099-D2A3-4E42-B577-7FF74B795A00}">
      <dsp:nvSpPr>
        <dsp:cNvPr id="0" name=""/>
        <dsp:cNvSpPr/>
      </dsp:nvSpPr>
      <dsp:spPr>
        <a:xfrm>
          <a:off x="451733" y="0"/>
          <a:ext cx="5119646" cy="1470991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0DD01C2-72B8-409B-8DF1-F69044A2547B}">
      <dsp:nvSpPr>
        <dsp:cNvPr id="0" name=""/>
        <dsp:cNvSpPr/>
      </dsp:nvSpPr>
      <dsp:spPr>
        <a:xfrm>
          <a:off x="514" y="441297"/>
          <a:ext cx="824942" cy="588396"/>
        </a:xfrm>
        <a:prstGeom prst="roundRect">
          <a:avLst/>
        </a:prstGeom>
        <a:solidFill>
          <a:schemeClr val="tx1">
            <a:lumMod val="50000"/>
            <a:lumOff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XML/JSON </a:t>
          </a:r>
          <a:r>
            <a:rPr lang="de-DE" sz="1000" kern="1200" dirty="0" err="1" smtClean="0"/>
            <a:t>Dump</a:t>
          </a:r>
          <a:endParaRPr lang="en-US" sz="1000" kern="1200" dirty="0"/>
        </a:p>
      </dsp:txBody>
      <dsp:txXfrm>
        <a:off x="29237" y="470020"/>
        <a:ext cx="767496" cy="530950"/>
      </dsp:txXfrm>
    </dsp:sp>
    <dsp:sp modelId="{96701B94-0767-49E1-A156-4F40F84BCEA8}">
      <dsp:nvSpPr>
        <dsp:cNvPr id="0" name=""/>
        <dsp:cNvSpPr/>
      </dsp:nvSpPr>
      <dsp:spPr>
        <a:xfrm>
          <a:off x="866704" y="441297"/>
          <a:ext cx="824942" cy="588396"/>
        </a:xfrm>
        <a:prstGeom prst="roundRect">
          <a:avLst/>
        </a:prstGeom>
        <a:solidFill>
          <a:schemeClr val="tx1">
            <a:lumMod val="50000"/>
            <a:lumOff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err="1" smtClean="0"/>
            <a:t>Dump</a:t>
          </a:r>
          <a:r>
            <a:rPr lang="de-DE" sz="1000" kern="1200" dirty="0" smtClean="0"/>
            <a:t> </a:t>
          </a:r>
          <a:r>
            <a:rPr lang="de-DE" sz="1000" kern="1200" dirty="0" err="1" smtClean="0"/>
            <a:t>parser</a:t>
          </a:r>
          <a:endParaRPr lang="en-US" sz="1000" kern="1200" dirty="0"/>
        </a:p>
      </dsp:txBody>
      <dsp:txXfrm>
        <a:off x="895427" y="470020"/>
        <a:ext cx="767496" cy="530950"/>
      </dsp:txXfrm>
    </dsp:sp>
    <dsp:sp modelId="{A0647606-C1E3-49D0-9CD1-BC294BA38448}">
      <dsp:nvSpPr>
        <dsp:cNvPr id="0" name=""/>
        <dsp:cNvSpPr/>
      </dsp:nvSpPr>
      <dsp:spPr>
        <a:xfrm>
          <a:off x="1732894" y="441297"/>
          <a:ext cx="824942" cy="588396"/>
        </a:xfrm>
        <a:prstGeom prst="roundRect">
          <a:avLst/>
        </a:prstGeom>
        <a:solidFill>
          <a:schemeClr val="tx1">
            <a:lumMod val="50000"/>
            <a:lumOff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Feature CSV</a:t>
          </a:r>
          <a:endParaRPr lang="en-US" sz="1000" kern="1200" dirty="0"/>
        </a:p>
      </dsp:txBody>
      <dsp:txXfrm>
        <a:off x="1761617" y="470020"/>
        <a:ext cx="767496" cy="530950"/>
      </dsp:txXfrm>
    </dsp:sp>
    <dsp:sp modelId="{3875F102-DA91-4C31-9112-1824E460AD03}">
      <dsp:nvSpPr>
        <dsp:cNvPr id="0" name=""/>
        <dsp:cNvSpPr/>
      </dsp:nvSpPr>
      <dsp:spPr>
        <a:xfrm>
          <a:off x="2599085" y="441297"/>
          <a:ext cx="824942" cy="588396"/>
        </a:xfrm>
        <a:prstGeom prst="roundRect">
          <a:avLst/>
        </a:prstGeom>
        <a:solidFill>
          <a:schemeClr val="tx1">
            <a:lumMod val="50000"/>
            <a:lumOff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err="1" smtClean="0"/>
            <a:t>Calculate</a:t>
          </a:r>
          <a:r>
            <a:rPr lang="de-DE" sz="1000" kern="1200" dirty="0" smtClean="0"/>
            <a:t> </a:t>
          </a:r>
          <a:r>
            <a:rPr lang="de-DE" sz="1000" kern="1200" dirty="0" err="1" smtClean="0"/>
            <a:t>Correlations</a:t>
          </a:r>
          <a:endParaRPr lang="en-US" sz="1000" kern="1200" dirty="0"/>
        </a:p>
      </dsp:txBody>
      <dsp:txXfrm>
        <a:off x="2627808" y="470020"/>
        <a:ext cx="767496" cy="530950"/>
      </dsp:txXfrm>
    </dsp:sp>
    <dsp:sp modelId="{7C994B2C-9B51-4CB7-B616-2F1182B9422D}">
      <dsp:nvSpPr>
        <dsp:cNvPr id="0" name=""/>
        <dsp:cNvSpPr/>
      </dsp:nvSpPr>
      <dsp:spPr>
        <a:xfrm>
          <a:off x="3465275" y="441297"/>
          <a:ext cx="824942" cy="58839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MySQL Table</a:t>
          </a:r>
          <a:endParaRPr lang="en-US" sz="1000" kern="1200" dirty="0"/>
        </a:p>
      </dsp:txBody>
      <dsp:txXfrm>
        <a:off x="3493998" y="470020"/>
        <a:ext cx="767496" cy="530950"/>
      </dsp:txXfrm>
    </dsp:sp>
    <dsp:sp modelId="{9A981F31-EC91-4D7B-BCC0-8320E0F9C2E6}">
      <dsp:nvSpPr>
        <dsp:cNvPr id="0" name=""/>
        <dsp:cNvSpPr/>
      </dsp:nvSpPr>
      <dsp:spPr>
        <a:xfrm>
          <a:off x="4331465" y="441297"/>
          <a:ext cx="824942" cy="588396"/>
        </a:xfrm>
        <a:prstGeom prst="roundRect">
          <a:avLst/>
        </a:prstGeom>
        <a:solidFill>
          <a:schemeClr val="accent1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PHP </a:t>
          </a:r>
          <a:r>
            <a:rPr lang="de-DE" sz="1000" kern="1200" dirty="0" err="1" smtClean="0"/>
            <a:t>Suggester</a:t>
          </a:r>
          <a:endParaRPr lang="en-US" sz="1000" kern="1200" dirty="0"/>
        </a:p>
      </dsp:txBody>
      <dsp:txXfrm>
        <a:off x="4360188" y="470020"/>
        <a:ext cx="767496" cy="530950"/>
      </dsp:txXfrm>
    </dsp:sp>
    <dsp:sp modelId="{72DEADD0-B40B-4144-A329-487E034F8677}">
      <dsp:nvSpPr>
        <dsp:cNvPr id="0" name=""/>
        <dsp:cNvSpPr/>
      </dsp:nvSpPr>
      <dsp:spPr>
        <a:xfrm>
          <a:off x="5197655" y="441297"/>
          <a:ext cx="824942" cy="588396"/>
        </a:xfrm>
        <a:prstGeom prst="roundRect">
          <a:avLst/>
        </a:prstGeom>
        <a:solidFill>
          <a:schemeClr val="accent1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err="1" smtClean="0"/>
            <a:t>Suggestions</a:t>
          </a:r>
          <a:endParaRPr lang="en-US" sz="1000" kern="1200" dirty="0"/>
        </a:p>
      </dsp:txBody>
      <dsp:txXfrm>
        <a:off x="5226378" y="470020"/>
        <a:ext cx="767496" cy="53095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70A099-D2A3-4E42-B577-7FF74B795A00}">
      <dsp:nvSpPr>
        <dsp:cNvPr id="0" name=""/>
        <dsp:cNvSpPr/>
      </dsp:nvSpPr>
      <dsp:spPr>
        <a:xfrm>
          <a:off x="451733" y="0"/>
          <a:ext cx="5119646" cy="1470991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0DD01C2-72B8-409B-8DF1-F69044A2547B}">
      <dsp:nvSpPr>
        <dsp:cNvPr id="0" name=""/>
        <dsp:cNvSpPr/>
      </dsp:nvSpPr>
      <dsp:spPr>
        <a:xfrm>
          <a:off x="514" y="441297"/>
          <a:ext cx="824942" cy="588396"/>
        </a:xfrm>
        <a:prstGeom prst="roundRect">
          <a:avLst/>
        </a:prstGeom>
        <a:solidFill>
          <a:schemeClr val="tx1">
            <a:lumMod val="50000"/>
            <a:lumOff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XML/JSON </a:t>
          </a:r>
          <a:r>
            <a:rPr lang="de-DE" sz="1000" kern="1200" dirty="0" err="1" smtClean="0"/>
            <a:t>Dump</a:t>
          </a:r>
          <a:endParaRPr lang="en-US" sz="1000" kern="1200" dirty="0"/>
        </a:p>
      </dsp:txBody>
      <dsp:txXfrm>
        <a:off x="29237" y="470020"/>
        <a:ext cx="767496" cy="530950"/>
      </dsp:txXfrm>
    </dsp:sp>
    <dsp:sp modelId="{96701B94-0767-49E1-A156-4F40F84BCEA8}">
      <dsp:nvSpPr>
        <dsp:cNvPr id="0" name=""/>
        <dsp:cNvSpPr/>
      </dsp:nvSpPr>
      <dsp:spPr>
        <a:xfrm>
          <a:off x="866704" y="441297"/>
          <a:ext cx="824942" cy="588396"/>
        </a:xfrm>
        <a:prstGeom prst="roundRect">
          <a:avLst/>
        </a:prstGeom>
        <a:solidFill>
          <a:schemeClr val="tx1">
            <a:lumMod val="50000"/>
            <a:lumOff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err="1" smtClean="0"/>
            <a:t>Dump</a:t>
          </a:r>
          <a:r>
            <a:rPr lang="de-DE" sz="1000" kern="1200" dirty="0" smtClean="0"/>
            <a:t> </a:t>
          </a:r>
          <a:r>
            <a:rPr lang="de-DE" sz="1000" kern="1200" dirty="0" err="1" smtClean="0"/>
            <a:t>parser</a:t>
          </a:r>
          <a:endParaRPr lang="en-US" sz="1000" kern="1200" dirty="0"/>
        </a:p>
      </dsp:txBody>
      <dsp:txXfrm>
        <a:off x="895427" y="470020"/>
        <a:ext cx="767496" cy="530950"/>
      </dsp:txXfrm>
    </dsp:sp>
    <dsp:sp modelId="{A0647606-C1E3-49D0-9CD1-BC294BA38448}">
      <dsp:nvSpPr>
        <dsp:cNvPr id="0" name=""/>
        <dsp:cNvSpPr/>
      </dsp:nvSpPr>
      <dsp:spPr>
        <a:xfrm>
          <a:off x="1732894" y="441297"/>
          <a:ext cx="824942" cy="588396"/>
        </a:xfrm>
        <a:prstGeom prst="roundRect">
          <a:avLst/>
        </a:prstGeom>
        <a:solidFill>
          <a:schemeClr val="tx1">
            <a:lumMod val="50000"/>
            <a:lumOff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Feature CSV</a:t>
          </a:r>
          <a:endParaRPr lang="en-US" sz="1000" kern="1200" dirty="0"/>
        </a:p>
      </dsp:txBody>
      <dsp:txXfrm>
        <a:off x="1761617" y="470020"/>
        <a:ext cx="767496" cy="530950"/>
      </dsp:txXfrm>
    </dsp:sp>
    <dsp:sp modelId="{3875F102-DA91-4C31-9112-1824E460AD03}">
      <dsp:nvSpPr>
        <dsp:cNvPr id="0" name=""/>
        <dsp:cNvSpPr/>
      </dsp:nvSpPr>
      <dsp:spPr>
        <a:xfrm>
          <a:off x="2599085" y="441297"/>
          <a:ext cx="824942" cy="588396"/>
        </a:xfrm>
        <a:prstGeom prst="roundRect">
          <a:avLst/>
        </a:prstGeom>
        <a:solidFill>
          <a:schemeClr val="tx1">
            <a:lumMod val="50000"/>
            <a:lumOff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err="1" smtClean="0"/>
            <a:t>Calculate</a:t>
          </a:r>
          <a:r>
            <a:rPr lang="de-DE" sz="1000" kern="1200" dirty="0" smtClean="0"/>
            <a:t> </a:t>
          </a:r>
          <a:r>
            <a:rPr lang="de-DE" sz="1000" kern="1200" dirty="0" err="1" smtClean="0"/>
            <a:t>Correlations</a:t>
          </a:r>
          <a:endParaRPr lang="en-US" sz="1000" kern="1200" dirty="0"/>
        </a:p>
      </dsp:txBody>
      <dsp:txXfrm>
        <a:off x="2627808" y="470020"/>
        <a:ext cx="767496" cy="530950"/>
      </dsp:txXfrm>
    </dsp:sp>
    <dsp:sp modelId="{7C994B2C-9B51-4CB7-B616-2F1182B9422D}">
      <dsp:nvSpPr>
        <dsp:cNvPr id="0" name=""/>
        <dsp:cNvSpPr/>
      </dsp:nvSpPr>
      <dsp:spPr>
        <a:xfrm>
          <a:off x="3465275" y="441297"/>
          <a:ext cx="824942" cy="58839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MySQL Table</a:t>
          </a:r>
          <a:endParaRPr lang="en-US" sz="1000" kern="1200" dirty="0"/>
        </a:p>
      </dsp:txBody>
      <dsp:txXfrm>
        <a:off x="3493998" y="470020"/>
        <a:ext cx="767496" cy="530950"/>
      </dsp:txXfrm>
    </dsp:sp>
    <dsp:sp modelId="{9A981F31-EC91-4D7B-BCC0-8320E0F9C2E6}">
      <dsp:nvSpPr>
        <dsp:cNvPr id="0" name=""/>
        <dsp:cNvSpPr/>
      </dsp:nvSpPr>
      <dsp:spPr>
        <a:xfrm>
          <a:off x="4331465" y="441297"/>
          <a:ext cx="824942" cy="588396"/>
        </a:xfrm>
        <a:prstGeom prst="roundRect">
          <a:avLst/>
        </a:prstGeom>
        <a:solidFill>
          <a:schemeClr val="accent1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PHP </a:t>
          </a:r>
          <a:r>
            <a:rPr lang="de-DE" sz="1000" kern="1200" dirty="0" err="1" smtClean="0"/>
            <a:t>Suggester</a:t>
          </a:r>
          <a:endParaRPr lang="en-US" sz="1000" kern="1200" dirty="0"/>
        </a:p>
      </dsp:txBody>
      <dsp:txXfrm>
        <a:off x="4360188" y="470020"/>
        <a:ext cx="767496" cy="530950"/>
      </dsp:txXfrm>
    </dsp:sp>
    <dsp:sp modelId="{72DEADD0-B40B-4144-A329-487E034F8677}">
      <dsp:nvSpPr>
        <dsp:cNvPr id="0" name=""/>
        <dsp:cNvSpPr/>
      </dsp:nvSpPr>
      <dsp:spPr>
        <a:xfrm>
          <a:off x="5197655" y="441297"/>
          <a:ext cx="824942" cy="588396"/>
        </a:xfrm>
        <a:prstGeom prst="roundRect">
          <a:avLst/>
        </a:prstGeom>
        <a:solidFill>
          <a:schemeClr val="accent1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err="1" smtClean="0"/>
            <a:t>Suggestions</a:t>
          </a:r>
          <a:endParaRPr lang="en-US" sz="1000" kern="1200" dirty="0"/>
        </a:p>
      </dsp:txBody>
      <dsp:txXfrm>
        <a:off x="5226378" y="470020"/>
        <a:ext cx="767496" cy="53095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68DDB5-F53F-483D-B04F-B10672BC1351}">
      <dsp:nvSpPr>
        <dsp:cNvPr id="0" name=""/>
        <dsp:cNvSpPr/>
      </dsp:nvSpPr>
      <dsp:spPr>
        <a:xfrm>
          <a:off x="0" y="4430"/>
          <a:ext cx="2371060" cy="29617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300" kern="1200" dirty="0" smtClean="0"/>
            <a:t>Property 21</a:t>
          </a:r>
          <a:endParaRPr lang="en-US" sz="1300" kern="1200" dirty="0"/>
        </a:p>
      </dsp:txBody>
      <dsp:txXfrm>
        <a:off x="503829" y="4430"/>
        <a:ext cx="1867230" cy="296170"/>
      </dsp:txXfrm>
    </dsp:sp>
    <dsp:sp modelId="{6A2DF4EC-0862-4C2D-8F15-32CF979AC12D}">
      <dsp:nvSpPr>
        <dsp:cNvPr id="0" name=""/>
        <dsp:cNvSpPr/>
      </dsp:nvSpPr>
      <dsp:spPr>
        <a:xfrm>
          <a:off x="39516" y="32057"/>
          <a:ext cx="454413" cy="232055"/>
        </a:xfrm>
        <a:prstGeom prst="roundRect">
          <a:avLst>
            <a:gd name="adj" fmla="val 1000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66C66B7-C4FD-4FE5-AAFB-3EED5A3A3A61}">
      <dsp:nvSpPr>
        <dsp:cNvPr id="0" name=""/>
        <dsp:cNvSpPr/>
      </dsp:nvSpPr>
      <dsp:spPr>
        <a:xfrm>
          <a:off x="0" y="325787"/>
          <a:ext cx="2371060" cy="29617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300" kern="1200" dirty="0" smtClean="0"/>
            <a:t>Property 33</a:t>
          </a:r>
          <a:endParaRPr lang="en-US" sz="1300" kern="1200" dirty="0"/>
        </a:p>
      </dsp:txBody>
      <dsp:txXfrm>
        <a:off x="503829" y="325787"/>
        <a:ext cx="1867230" cy="296170"/>
      </dsp:txXfrm>
    </dsp:sp>
    <dsp:sp modelId="{4C81B880-7126-486A-BFAA-5A4128A01363}">
      <dsp:nvSpPr>
        <dsp:cNvPr id="0" name=""/>
        <dsp:cNvSpPr/>
      </dsp:nvSpPr>
      <dsp:spPr>
        <a:xfrm>
          <a:off x="29617" y="355404"/>
          <a:ext cx="474212" cy="236936"/>
        </a:xfrm>
        <a:prstGeom prst="roundRect">
          <a:avLst>
            <a:gd name="adj" fmla="val 1000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E763B28-D2A6-4147-A526-4C65BD94B003}">
      <dsp:nvSpPr>
        <dsp:cNvPr id="0" name=""/>
        <dsp:cNvSpPr/>
      </dsp:nvSpPr>
      <dsp:spPr>
        <a:xfrm>
          <a:off x="0" y="651574"/>
          <a:ext cx="2371060" cy="29617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300" kern="1200" dirty="0" smtClean="0"/>
            <a:t>Property 8</a:t>
          </a:r>
          <a:endParaRPr lang="en-US" sz="1300" kern="1200" dirty="0"/>
        </a:p>
      </dsp:txBody>
      <dsp:txXfrm>
        <a:off x="503829" y="651574"/>
        <a:ext cx="1867230" cy="296170"/>
      </dsp:txXfrm>
    </dsp:sp>
    <dsp:sp modelId="{BEE1DFDB-5F7B-4DD3-9FA5-C4A2816AD09C}">
      <dsp:nvSpPr>
        <dsp:cNvPr id="0" name=""/>
        <dsp:cNvSpPr/>
      </dsp:nvSpPr>
      <dsp:spPr>
        <a:xfrm>
          <a:off x="29617" y="681191"/>
          <a:ext cx="474212" cy="236936"/>
        </a:xfrm>
        <a:prstGeom prst="roundRect">
          <a:avLst>
            <a:gd name="adj" fmla="val 1000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E6D38A-1C2F-472D-BDE8-96DEC9577DE2}">
      <dsp:nvSpPr>
        <dsp:cNvPr id="0" name=""/>
        <dsp:cNvSpPr/>
      </dsp:nvSpPr>
      <dsp:spPr>
        <a:xfrm>
          <a:off x="0" y="977361"/>
          <a:ext cx="2371060" cy="29617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300" kern="1200" dirty="0" smtClean="0"/>
            <a:t>Property 4</a:t>
          </a:r>
          <a:endParaRPr lang="en-US" sz="1300" kern="1200" dirty="0"/>
        </a:p>
      </dsp:txBody>
      <dsp:txXfrm>
        <a:off x="503829" y="977361"/>
        <a:ext cx="1867230" cy="296170"/>
      </dsp:txXfrm>
    </dsp:sp>
    <dsp:sp modelId="{E919FCCA-F070-4B2C-9DB3-587494F48EE1}">
      <dsp:nvSpPr>
        <dsp:cNvPr id="0" name=""/>
        <dsp:cNvSpPr/>
      </dsp:nvSpPr>
      <dsp:spPr>
        <a:xfrm>
          <a:off x="29617" y="1006978"/>
          <a:ext cx="474212" cy="236936"/>
        </a:xfrm>
        <a:prstGeom prst="roundRect">
          <a:avLst>
            <a:gd name="adj" fmla="val 1000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68DDB5-F53F-483D-B04F-B10672BC1351}">
      <dsp:nvSpPr>
        <dsp:cNvPr id="0" name=""/>
        <dsp:cNvSpPr/>
      </dsp:nvSpPr>
      <dsp:spPr>
        <a:xfrm>
          <a:off x="0" y="0"/>
          <a:ext cx="2400300" cy="35199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600" kern="1200" dirty="0" smtClean="0"/>
            <a:t>Property 15</a:t>
          </a:r>
          <a:endParaRPr lang="en-US" sz="1600" kern="1200" dirty="0"/>
        </a:p>
      </dsp:txBody>
      <dsp:txXfrm>
        <a:off x="515259" y="0"/>
        <a:ext cx="1885040" cy="351996"/>
      </dsp:txXfrm>
    </dsp:sp>
    <dsp:sp modelId="{6A2DF4EC-0862-4C2D-8F15-32CF979AC12D}">
      <dsp:nvSpPr>
        <dsp:cNvPr id="0" name=""/>
        <dsp:cNvSpPr/>
      </dsp:nvSpPr>
      <dsp:spPr>
        <a:xfrm>
          <a:off x="45220" y="38100"/>
          <a:ext cx="460017" cy="275796"/>
        </a:xfrm>
        <a:prstGeom prst="roundRect">
          <a:avLst>
            <a:gd name="adj" fmla="val 1000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66C66B7-C4FD-4FE5-AAFB-3EED5A3A3A61}">
      <dsp:nvSpPr>
        <dsp:cNvPr id="0" name=""/>
        <dsp:cNvSpPr/>
      </dsp:nvSpPr>
      <dsp:spPr>
        <a:xfrm>
          <a:off x="0" y="387196"/>
          <a:ext cx="2400300" cy="35199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600" kern="1200" dirty="0" smtClean="0"/>
            <a:t>Property 4</a:t>
          </a:r>
          <a:endParaRPr lang="en-US" sz="1600" kern="1200" dirty="0"/>
        </a:p>
      </dsp:txBody>
      <dsp:txXfrm>
        <a:off x="515259" y="387196"/>
        <a:ext cx="1885040" cy="351996"/>
      </dsp:txXfrm>
    </dsp:sp>
    <dsp:sp modelId="{4C81B880-7126-486A-BFAA-5A4128A01363}">
      <dsp:nvSpPr>
        <dsp:cNvPr id="0" name=""/>
        <dsp:cNvSpPr/>
      </dsp:nvSpPr>
      <dsp:spPr>
        <a:xfrm>
          <a:off x="35199" y="422396"/>
          <a:ext cx="480060" cy="281597"/>
        </a:xfrm>
        <a:prstGeom prst="roundRect">
          <a:avLst>
            <a:gd name="adj" fmla="val 1000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E763B28-D2A6-4147-A526-4C65BD94B003}">
      <dsp:nvSpPr>
        <dsp:cNvPr id="0" name=""/>
        <dsp:cNvSpPr/>
      </dsp:nvSpPr>
      <dsp:spPr>
        <a:xfrm>
          <a:off x="0" y="774393"/>
          <a:ext cx="2400300" cy="35199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600" kern="1200" dirty="0" smtClean="0"/>
            <a:t>Property 38</a:t>
          </a:r>
          <a:endParaRPr lang="en-US" sz="1600" kern="1200" dirty="0"/>
        </a:p>
      </dsp:txBody>
      <dsp:txXfrm>
        <a:off x="515259" y="774393"/>
        <a:ext cx="1885040" cy="351996"/>
      </dsp:txXfrm>
    </dsp:sp>
    <dsp:sp modelId="{BEE1DFDB-5F7B-4DD3-9FA5-C4A2816AD09C}">
      <dsp:nvSpPr>
        <dsp:cNvPr id="0" name=""/>
        <dsp:cNvSpPr/>
      </dsp:nvSpPr>
      <dsp:spPr>
        <a:xfrm>
          <a:off x="35199" y="809592"/>
          <a:ext cx="480060" cy="281597"/>
        </a:xfrm>
        <a:prstGeom prst="roundRect">
          <a:avLst>
            <a:gd name="adj" fmla="val 1000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E6D38A-1C2F-472D-BDE8-96DEC9577DE2}">
      <dsp:nvSpPr>
        <dsp:cNvPr id="0" name=""/>
        <dsp:cNvSpPr/>
      </dsp:nvSpPr>
      <dsp:spPr>
        <a:xfrm>
          <a:off x="0" y="1161589"/>
          <a:ext cx="2400300" cy="35199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600" kern="1200" dirty="0" smtClean="0"/>
            <a:t>Property 24</a:t>
          </a:r>
          <a:endParaRPr lang="en-US" sz="1600" kern="1200" dirty="0"/>
        </a:p>
      </dsp:txBody>
      <dsp:txXfrm>
        <a:off x="515259" y="1161589"/>
        <a:ext cx="1885040" cy="351996"/>
      </dsp:txXfrm>
    </dsp:sp>
    <dsp:sp modelId="{E919FCCA-F070-4B2C-9DB3-587494F48EE1}">
      <dsp:nvSpPr>
        <dsp:cNvPr id="0" name=""/>
        <dsp:cNvSpPr/>
      </dsp:nvSpPr>
      <dsp:spPr>
        <a:xfrm>
          <a:off x="35199" y="1196789"/>
          <a:ext cx="480060" cy="281597"/>
        </a:xfrm>
        <a:prstGeom prst="roundRect">
          <a:avLst>
            <a:gd name="adj" fmla="val 1000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68DDB5-F53F-483D-B04F-B10672BC1351}">
      <dsp:nvSpPr>
        <dsp:cNvPr id="0" name=""/>
        <dsp:cNvSpPr/>
      </dsp:nvSpPr>
      <dsp:spPr>
        <a:xfrm>
          <a:off x="0" y="4430"/>
          <a:ext cx="2371060" cy="29617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300" kern="1200" dirty="0" smtClean="0"/>
            <a:t>Property 21</a:t>
          </a:r>
          <a:endParaRPr lang="en-US" sz="1300" kern="1200" dirty="0"/>
        </a:p>
      </dsp:txBody>
      <dsp:txXfrm>
        <a:off x="503829" y="4430"/>
        <a:ext cx="1867230" cy="296170"/>
      </dsp:txXfrm>
    </dsp:sp>
    <dsp:sp modelId="{6A2DF4EC-0862-4C2D-8F15-32CF979AC12D}">
      <dsp:nvSpPr>
        <dsp:cNvPr id="0" name=""/>
        <dsp:cNvSpPr/>
      </dsp:nvSpPr>
      <dsp:spPr>
        <a:xfrm>
          <a:off x="39516" y="32057"/>
          <a:ext cx="454413" cy="232055"/>
        </a:xfrm>
        <a:prstGeom prst="roundRect">
          <a:avLst>
            <a:gd name="adj" fmla="val 1000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66C66B7-C4FD-4FE5-AAFB-3EED5A3A3A61}">
      <dsp:nvSpPr>
        <dsp:cNvPr id="0" name=""/>
        <dsp:cNvSpPr/>
      </dsp:nvSpPr>
      <dsp:spPr>
        <a:xfrm>
          <a:off x="0" y="325787"/>
          <a:ext cx="2371060" cy="29617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300" kern="1200" dirty="0" smtClean="0"/>
            <a:t>Property 33</a:t>
          </a:r>
          <a:endParaRPr lang="en-US" sz="1300" kern="1200" dirty="0"/>
        </a:p>
      </dsp:txBody>
      <dsp:txXfrm>
        <a:off x="503829" y="325787"/>
        <a:ext cx="1867230" cy="296170"/>
      </dsp:txXfrm>
    </dsp:sp>
    <dsp:sp modelId="{4C81B880-7126-486A-BFAA-5A4128A01363}">
      <dsp:nvSpPr>
        <dsp:cNvPr id="0" name=""/>
        <dsp:cNvSpPr/>
      </dsp:nvSpPr>
      <dsp:spPr>
        <a:xfrm>
          <a:off x="29617" y="355404"/>
          <a:ext cx="474212" cy="236936"/>
        </a:xfrm>
        <a:prstGeom prst="roundRect">
          <a:avLst>
            <a:gd name="adj" fmla="val 1000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E763B28-D2A6-4147-A526-4C65BD94B003}">
      <dsp:nvSpPr>
        <dsp:cNvPr id="0" name=""/>
        <dsp:cNvSpPr/>
      </dsp:nvSpPr>
      <dsp:spPr>
        <a:xfrm>
          <a:off x="0" y="651574"/>
          <a:ext cx="2371060" cy="29617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300" kern="1200" dirty="0" smtClean="0"/>
            <a:t>Property 8</a:t>
          </a:r>
          <a:endParaRPr lang="en-US" sz="1300" kern="1200" dirty="0"/>
        </a:p>
      </dsp:txBody>
      <dsp:txXfrm>
        <a:off x="503829" y="651574"/>
        <a:ext cx="1867230" cy="296170"/>
      </dsp:txXfrm>
    </dsp:sp>
    <dsp:sp modelId="{BEE1DFDB-5F7B-4DD3-9FA5-C4A2816AD09C}">
      <dsp:nvSpPr>
        <dsp:cNvPr id="0" name=""/>
        <dsp:cNvSpPr/>
      </dsp:nvSpPr>
      <dsp:spPr>
        <a:xfrm>
          <a:off x="29617" y="681191"/>
          <a:ext cx="474212" cy="236936"/>
        </a:xfrm>
        <a:prstGeom prst="roundRect">
          <a:avLst>
            <a:gd name="adj" fmla="val 1000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E6D38A-1C2F-472D-BDE8-96DEC9577DE2}">
      <dsp:nvSpPr>
        <dsp:cNvPr id="0" name=""/>
        <dsp:cNvSpPr/>
      </dsp:nvSpPr>
      <dsp:spPr>
        <a:xfrm>
          <a:off x="0" y="977361"/>
          <a:ext cx="2371060" cy="29617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300" kern="1200" dirty="0" smtClean="0"/>
            <a:t>Property 4</a:t>
          </a:r>
          <a:endParaRPr lang="en-US" sz="1300" kern="1200" dirty="0"/>
        </a:p>
      </dsp:txBody>
      <dsp:txXfrm>
        <a:off x="503829" y="977361"/>
        <a:ext cx="1867230" cy="296170"/>
      </dsp:txXfrm>
    </dsp:sp>
    <dsp:sp modelId="{E919FCCA-F070-4B2C-9DB3-587494F48EE1}">
      <dsp:nvSpPr>
        <dsp:cNvPr id="0" name=""/>
        <dsp:cNvSpPr/>
      </dsp:nvSpPr>
      <dsp:spPr>
        <a:xfrm>
          <a:off x="29617" y="1006978"/>
          <a:ext cx="474212" cy="236936"/>
        </a:xfrm>
        <a:prstGeom prst="roundRect">
          <a:avLst>
            <a:gd name="adj" fmla="val 1000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68DDB5-F53F-483D-B04F-B10672BC1351}">
      <dsp:nvSpPr>
        <dsp:cNvPr id="0" name=""/>
        <dsp:cNvSpPr/>
      </dsp:nvSpPr>
      <dsp:spPr>
        <a:xfrm>
          <a:off x="0" y="0"/>
          <a:ext cx="2400300" cy="35199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600" kern="1200" dirty="0" smtClean="0"/>
            <a:t>Property 15</a:t>
          </a:r>
          <a:endParaRPr lang="en-US" sz="1600" kern="1200" dirty="0"/>
        </a:p>
      </dsp:txBody>
      <dsp:txXfrm>
        <a:off x="515259" y="0"/>
        <a:ext cx="1885040" cy="351996"/>
      </dsp:txXfrm>
    </dsp:sp>
    <dsp:sp modelId="{6A2DF4EC-0862-4C2D-8F15-32CF979AC12D}">
      <dsp:nvSpPr>
        <dsp:cNvPr id="0" name=""/>
        <dsp:cNvSpPr/>
      </dsp:nvSpPr>
      <dsp:spPr>
        <a:xfrm>
          <a:off x="45220" y="38100"/>
          <a:ext cx="460017" cy="275796"/>
        </a:xfrm>
        <a:prstGeom prst="roundRect">
          <a:avLst>
            <a:gd name="adj" fmla="val 1000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66C66B7-C4FD-4FE5-AAFB-3EED5A3A3A61}">
      <dsp:nvSpPr>
        <dsp:cNvPr id="0" name=""/>
        <dsp:cNvSpPr/>
      </dsp:nvSpPr>
      <dsp:spPr>
        <a:xfrm>
          <a:off x="0" y="387196"/>
          <a:ext cx="2400300" cy="35199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600" kern="1200" dirty="0" smtClean="0"/>
            <a:t>Property 4</a:t>
          </a:r>
          <a:endParaRPr lang="en-US" sz="1600" kern="1200" dirty="0"/>
        </a:p>
      </dsp:txBody>
      <dsp:txXfrm>
        <a:off x="515259" y="387196"/>
        <a:ext cx="1885040" cy="351996"/>
      </dsp:txXfrm>
    </dsp:sp>
    <dsp:sp modelId="{4C81B880-7126-486A-BFAA-5A4128A01363}">
      <dsp:nvSpPr>
        <dsp:cNvPr id="0" name=""/>
        <dsp:cNvSpPr/>
      </dsp:nvSpPr>
      <dsp:spPr>
        <a:xfrm>
          <a:off x="35199" y="422396"/>
          <a:ext cx="480060" cy="281597"/>
        </a:xfrm>
        <a:prstGeom prst="roundRect">
          <a:avLst>
            <a:gd name="adj" fmla="val 1000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E763B28-D2A6-4147-A526-4C65BD94B003}">
      <dsp:nvSpPr>
        <dsp:cNvPr id="0" name=""/>
        <dsp:cNvSpPr/>
      </dsp:nvSpPr>
      <dsp:spPr>
        <a:xfrm>
          <a:off x="0" y="774393"/>
          <a:ext cx="2400300" cy="35199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600" kern="1200" dirty="0" smtClean="0"/>
            <a:t>Property 38</a:t>
          </a:r>
          <a:endParaRPr lang="en-US" sz="1600" kern="1200" dirty="0"/>
        </a:p>
      </dsp:txBody>
      <dsp:txXfrm>
        <a:off x="515259" y="774393"/>
        <a:ext cx="1885040" cy="351996"/>
      </dsp:txXfrm>
    </dsp:sp>
    <dsp:sp modelId="{BEE1DFDB-5F7B-4DD3-9FA5-C4A2816AD09C}">
      <dsp:nvSpPr>
        <dsp:cNvPr id="0" name=""/>
        <dsp:cNvSpPr/>
      </dsp:nvSpPr>
      <dsp:spPr>
        <a:xfrm>
          <a:off x="35199" y="809592"/>
          <a:ext cx="480060" cy="281597"/>
        </a:xfrm>
        <a:prstGeom prst="roundRect">
          <a:avLst>
            <a:gd name="adj" fmla="val 1000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E6D38A-1C2F-472D-BDE8-96DEC9577DE2}">
      <dsp:nvSpPr>
        <dsp:cNvPr id="0" name=""/>
        <dsp:cNvSpPr/>
      </dsp:nvSpPr>
      <dsp:spPr>
        <a:xfrm>
          <a:off x="0" y="1161589"/>
          <a:ext cx="2400300" cy="35199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600" kern="1200" dirty="0" smtClean="0"/>
            <a:t>Property 24</a:t>
          </a:r>
          <a:endParaRPr lang="en-US" sz="1600" kern="1200" dirty="0"/>
        </a:p>
      </dsp:txBody>
      <dsp:txXfrm>
        <a:off x="515259" y="1161589"/>
        <a:ext cx="1885040" cy="351996"/>
      </dsp:txXfrm>
    </dsp:sp>
    <dsp:sp modelId="{E919FCCA-F070-4B2C-9DB3-587494F48EE1}">
      <dsp:nvSpPr>
        <dsp:cNvPr id="0" name=""/>
        <dsp:cNvSpPr/>
      </dsp:nvSpPr>
      <dsp:spPr>
        <a:xfrm>
          <a:off x="35199" y="1196789"/>
          <a:ext cx="480060" cy="281597"/>
        </a:xfrm>
        <a:prstGeom prst="roundRect">
          <a:avLst>
            <a:gd name="adj" fmla="val 1000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0B4973-4EDF-4796-AF77-6AA3D0568153}" type="datetimeFigureOut">
              <a:rPr lang="en-GB" smtClean="0"/>
              <a:t>13/03/2014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127691-B016-4ED0-A184-2E54169FBE4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45648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29401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Classifiers</a:t>
            </a:r>
            <a:r>
              <a:rPr lang="de-DE" baseline="0" dirty="0" smtClean="0"/>
              <a:t> = </a:t>
            </a:r>
            <a:r>
              <a:rPr lang="de-DE" baseline="0" dirty="0" err="1" smtClean="0"/>
              <a:t>attribut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that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connect</a:t>
            </a:r>
            <a:r>
              <a:rPr lang="de-DE" baseline="0" dirty="0" smtClean="0"/>
              <a:t> an item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class</a:t>
            </a:r>
            <a:endParaRPr lang="de-DE" baseline="0" dirty="0" smtClean="0"/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smtClean="0"/>
              <a:t>Great </a:t>
            </a:r>
            <a:r>
              <a:rPr lang="de-DE" dirty="0" err="1" smtClean="0"/>
              <a:t>suggestions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items</a:t>
            </a:r>
            <a:r>
              <a:rPr lang="de-DE" dirty="0" smtClean="0"/>
              <a:t> </a:t>
            </a:r>
            <a:r>
              <a:rPr lang="de-DE" dirty="0" err="1" smtClean="0"/>
              <a:t>without</a:t>
            </a:r>
            <a:r>
              <a:rPr lang="de-DE" dirty="0" smtClean="0"/>
              <a:t> </a:t>
            </a:r>
            <a:r>
              <a:rPr lang="de-DE" dirty="0" err="1" smtClean="0"/>
              <a:t>preexisting</a:t>
            </a:r>
            <a:r>
              <a:rPr lang="de-DE" dirty="0" smtClean="0"/>
              <a:t> </a:t>
            </a:r>
            <a:r>
              <a:rPr lang="de-DE" dirty="0" err="1" smtClean="0"/>
              <a:t>properties</a:t>
            </a:r>
            <a:r>
              <a:rPr lang="de-DE" dirty="0" smtClean="0"/>
              <a:t> –</a:t>
            </a:r>
            <a:r>
              <a:rPr lang="de-DE" dirty="0" err="1" smtClean="0"/>
              <a:t>why</a:t>
            </a:r>
            <a:r>
              <a:rPr lang="de-DE" dirty="0" smtClean="0"/>
              <a:t>!!</a:t>
            </a:r>
          </a:p>
          <a:p>
            <a:r>
              <a:rPr lang="de-DE" baseline="0" dirty="0" err="1" smtClean="0"/>
              <a:t>Only</a:t>
            </a:r>
            <a:r>
              <a:rPr lang="de-DE" baseline="0" dirty="0" smtClean="0"/>
              <a:t> care </a:t>
            </a:r>
            <a:r>
              <a:rPr lang="de-DE" baseline="0" dirty="0" err="1" smtClean="0"/>
              <a:t>about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frequently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used</a:t>
            </a:r>
            <a:r>
              <a:rPr lang="de-DE" baseline="0" dirty="0" smtClean="0"/>
              <a:t> -&gt; </a:t>
            </a:r>
            <a:r>
              <a:rPr lang="de-DE" baseline="0" dirty="0" err="1" smtClean="0"/>
              <a:t>good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guess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no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other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information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available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10846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Since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ratio</a:t>
            </a:r>
            <a:r>
              <a:rPr lang="de-DE" dirty="0" smtClean="0"/>
              <a:t> </a:t>
            </a:r>
            <a:r>
              <a:rPr lang="de-DE" dirty="0" err="1" smtClean="0"/>
              <a:t>inside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idf's</a:t>
            </a:r>
            <a:r>
              <a:rPr lang="de-DE" dirty="0" smtClean="0"/>
              <a:t> log </a:t>
            </a:r>
            <a:r>
              <a:rPr lang="de-DE" dirty="0" err="1" smtClean="0"/>
              <a:t>function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always</a:t>
            </a:r>
            <a:r>
              <a:rPr lang="de-DE" dirty="0" smtClean="0"/>
              <a:t> </a:t>
            </a:r>
            <a:r>
              <a:rPr lang="de-DE" dirty="0" err="1" smtClean="0"/>
              <a:t>greater</a:t>
            </a:r>
            <a:r>
              <a:rPr lang="de-DE" dirty="0" smtClean="0"/>
              <a:t> </a:t>
            </a:r>
            <a:r>
              <a:rPr lang="de-DE" dirty="0" err="1" smtClean="0"/>
              <a:t>than</a:t>
            </a:r>
            <a:r>
              <a:rPr lang="de-DE" dirty="0" smtClean="0"/>
              <a:t> </a:t>
            </a:r>
            <a:r>
              <a:rPr lang="de-DE" dirty="0" err="1" smtClean="0"/>
              <a:t>or</a:t>
            </a:r>
            <a:r>
              <a:rPr lang="de-DE" dirty="0" smtClean="0"/>
              <a:t> </a:t>
            </a:r>
            <a:r>
              <a:rPr lang="de-DE" dirty="0" err="1" smtClean="0"/>
              <a:t>equal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1,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value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idf</a:t>
            </a:r>
            <a:r>
              <a:rPr lang="de-DE" dirty="0" smtClean="0"/>
              <a:t> (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tf-idf</a:t>
            </a:r>
            <a:r>
              <a:rPr lang="de-DE" dirty="0" smtClean="0"/>
              <a:t>)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greater</a:t>
            </a:r>
            <a:r>
              <a:rPr lang="de-DE" dirty="0" smtClean="0"/>
              <a:t> </a:t>
            </a:r>
            <a:r>
              <a:rPr lang="de-DE" dirty="0" err="1" smtClean="0"/>
              <a:t>than</a:t>
            </a:r>
            <a:r>
              <a:rPr lang="de-DE" dirty="0" smtClean="0"/>
              <a:t> </a:t>
            </a:r>
            <a:r>
              <a:rPr lang="de-DE" dirty="0" err="1" smtClean="0"/>
              <a:t>or</a:t>
            </a:r>
            <a:r>
              <a:rPr lang="de-DE" dirty="0" smtClean="0"/>
              <a:t> </a:t>
            </a:r>
            <a:r>
              <a:rPr lang="de-DE" dirty="0" err="1" smtClean="0"/>
              <a:t>equal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0. </a:t>
            </a:r>
          </a:p>
          <a:p>
            <a:r>
              <a:rPr lang="de-DE" dirty="0" smtClean="0"/>
              <a:t>As a </a:t>
            </a:r>
            <a:r>
              <a:rPr lang="de-DE" dirty="0" err="1" smtClean="0"/>
              <a:t>term</a:t>
            </a:r>
            <a:r>
              <a:rPr lang="de-DE" dirty="0" smtClean="0"/>
              <a:t> </a:t>
            </a:r>
            <a:r>
              <a:rPr lang="de-DE" dirty="0" err="1" smtClean="0"/>
              <a:t>appears</a:t>
            </a:r>
            <a:r>
              <a:rPr lang="de-DE" dirty="0" smtClean="0"/>
              <a:t> in </a:t>
            </a:r>
            <a:r>
              <a:rPr lang="de-DE" dirty="0" err="1" smtClean="0"/>
              <a:t>more</a:t>
            </a:r>
            <a:r>
              <a:rPr lang="de-DE" dirty="0" smtClean="0"/>
              <a:t> </a:t>
            </a:r>
            <a:r>
              <a:rPr lang="de-DE" dirty="0" err="1" smtClean="0"/>
              <a:t>documents</a:t>
            </a:r>
            <a:r>
              <a:rPr lang="de-DE" dirty="0" smtClean="0"/>
              <a:t>,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ratio</a:t>
            </a:r>
            <a:r>
              <a:rPr lang="de-DE" dirty="0" smtClean="0"/>
              <a:t> </a:t>
            </a:r>
            <a:r>
              <a:rPr lang="de-DE" dirty="0" err="1" smtClean="0"/>
              <a:t>inside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logarithm</a:t>
            </a:r>
            <a:r>
              <a:rPr lang="de-DE" dirty="0" smtClean="0"/>
              <a:t> </a:t>
            </a:r>
            <a:r>
              <a:rPr lang="de-DE" dirty="0" err="1" smtClean="0"/>
              <a:t>approaches</a:t>
            </a:r>
            <a:r>
              <a:rPr lang="de-DE" dirty="0" smtClean="0"/>
              <a:t> 1, </a:t>
            </a:r>
            <a:r>
              <a:rPr lang="de-DE" dirty="0" err="1" smtClean="0"/>
              <a:t>bringing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idf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tf-idf</a:t>
            </a:r>
            <a:r>
              <a:rPr lang="de-DE" dirty="0" smtClean="0"/>
              <a:t> </a:t>
            </a:r>
            <a:r>
              <a:rPr lang="de-DE" dirty="0" err="1" smtClean="0"/>
              <a:t>closer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0 (log(1)=0)</a:t>
            </a:r>
          </a:p>
          <a:p>
            <a:endParaRPr lang="de-DE" dirty="0" smtClean="0"/>
          </a:p>
          <a:p>
            <a:r>
              <a:rPr lang="de-DE" dirty="0" err="1" smtClean="0"/>
              <a:t>most</a:t>
            </a:r>
            <a:r>
              <a:rPr lang="de-DE" dirty="0" smtClean="0"/>
              <a:t> </a:t>
            </a:r>
            <a:r>
              <a:rPr lang="de-DE" dirty="0" err="1" smtClean="0"/>
              <a:t>occurences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any</a:t>
            </a:r>
            <a:r>
              <a:rPr lang="de-DE" dirty="0" smtClean="0"/>
              <a:t> </a:t>
            </a:r>
            <a:r>
              <a:rPr lang="de-DE" dirty="0" err="1" smtClean="0"/>
              <a:t>property</a:t>
            </a:r>
            <a:r>
              <a:rPr lang="de-DE" dirty="0" smtClean="0"/>
              <a:t> in </a:t>
            </a:r>
            <a:r>
              <a:rPr lang="de-DE" dirty="0" err="1" smtClean="0"/>
              <a:t>this</a:t>
            </a:r>
            <a:r>
              <a:rPr lang="de-DE" dirty="0" smtClean="0"/>
              <a:t> </a:t>
            </a:r>
            <a:r>
              <a:rPr lang="de-DE" dirty="0" err="1" smtClean="0"/>
              <a:t>class</a:t>
            </a:r>
            <a:r>
              <a:rPr lang="de-DE" dirty="0" smtClean="0"/>
              <a:t> (per </a:t>
            </a:r>
            <a:r>
              <a:rPr lang="de-DE" dirty="0" err="1" smtClean="0"/>
              <a:t>definition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cassifier</a:t>
            </a:r>
            <a:r>
              <a:rPr lang="de-DE" dirty="0" smtClean="0"/>
              <a:t>-&gt;</a:t>
            </a:r>
            <a:r>
              <a:rPr lang="de-DE" dirty="0" err="1" smtClean="0"/>
              <a:t>every</a:t>
            </a:r>
            <a:r>
              <a:rPr lang="de-DE" dirty="0" smtClean="0"/>
              <a:t> item in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class</a:t>
            </a:r>
            <a:r>
              <a:rPr lang="de-DE" dirty="0" smtClean="0"/>
              <a:t> </a:t>
            </a:r>
            <a:r>
              <a:rPr lang="de-DE" dirty="0" err="1" smtClean="0"/>
              <a:t>has</a:t>
            </a:r>
            <a:r>
              <a:rPr lang="de-DE" dirty="0" smtClean="0"/>
              <a:t> </a:t>
            </a:r>
            <a:r>
              <a:rPr lang="de-DE" dirty="0" err="1" smtClean="0"/>
              <a:t>it</a:t>
            </a:r>
            <a:r>
              <a:rPr lang="de-DE" dirty="0" smtClean="0"/>
              <a:t>)</a:t>
            </a:r>
            <a:r>
              <a:rPr lang="de-DE" baseline="0" dirty="0" smtClean="0"/>
              <a:t> -&gt; </a:t>
            </a:r>
            <a:r>
              <a:rPr lang="de-DE" baseline="0" dirty="0" err="1" smtClean="0"/>
              <a:t>divide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number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items</a:t>
            </a:r>
            <a:r>
              <a:rPr lang="de-DE" baseline="0" dirty="0" smtClean="0"/>
              <a:t> in </a:t>
            </a:r>
            <a:r>
              <a:rPr lang="de-DE" baseline="0" dirty="0" err="1" smtClean="0"/>
              <a:t>class</a:t>
            </a:r>
            <a:endParaRPr lang="de-DE" baseline="0" dirty="0" smtClean="0"/>
          </a:p>
          <a:p>
            <a:endParaRPr lang="de-DE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89371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None/>
            </a:pP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Algorithm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for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generating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suggestions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based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on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classifiers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IS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very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similiar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to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our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general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approach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:</a:t>
            </a:r>
          </a:p>
          <a:p>
            <a:pPr algn="l">
              <a:buFont typeface="Arial" panose="020B0604020202020204" pitchFamily="34" charset="0"/>
              <a:buNone/>
            </a:pPr>
            <a:r>
              <a:rPr lang="de-DE" sz="800" dirty="0" smtClean="0">
                <a:latin typeface="+mn-lt"/>
                <a:cs typeface="Aharoni" panose="02010803020104030203" pitchFamily="2" charset="-79"/>
              </a:rPr>
              <a:t>	-&gt;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Now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one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extra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table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for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each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classifier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with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one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row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for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each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classifier-value-combination</a:t>
            </a:r>
            <a:endParaRPr lang="de-DE" sz="800" dirty="0" smtClean="0">
              <a:latin typeface="+mn-lt"/>
              <a:cs typeface="Aharoni" panose="02010803020104030203" pitchFamily="2" charset="-79"/>
            </a:endParaRPr>
          </a:p>
          <a:p>
            <a:pPr algn="l">
              <a:buFont typeface="Arial" panose="020B0604020202020204" pitchFamily="34" charset="0"/>
              <a:buNone/>
            </a:pP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Percentage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thresholds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and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number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of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properties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/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classes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can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/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could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be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adjusted</a:t>
            </a:r>
            <a:endParaRPr lang="de-DE" sz="800" baseline="0" dirty="0" smtClean="0">
              <a:latin typeface="+mn-lt"/>
              <a:cs typeface="Aharoni" panose="02010803020104030203" pitchFamily="2" charset="-79"/>
            </a:endParaRPr>
          </a:p>
          <a:p>
            <a:pPr algn="l">
              <a:buFont typeface="Arial" panose="020B0604020202020204" pitchFamily="34" charset="0"/>
              <a:buNone/>
            </a:pP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Examples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during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explanation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: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sex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vs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instanceOf</a:t>
            </a:r>
            <a:endParaRPr lang="de-DE" sz="800" baseline="0" dirty="0" smtClean="0">
              <a:latin typeface="+mn-lt"/>
              <a:cs typeface="Aharoni" panose="02010803020104030203" pitchFamily="2" charset="-79"/>
            </a:endParaRPr>
          </a:p>
          <a:p>
            <a:pPr algn="l">
              <a:buFont typeface="Arial" panose="020B0604020202020204" pitchFamily="34" charset="0"/>
              <a:buNone/>
            </a:pP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Explain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houghts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behind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each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step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of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algorithm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!</a:t>
            </a:r>
            <a:endParaRPr lang="de-DE" sz="800" dirty="0" smtClean="0">
              <a:latin typeface="+mn-lt"/>
              <a:cs typeface="Aharoni" panose="02010803020104030203" pitchFamily="2" charset="-79"/>
            </a:endParaRP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57853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800" dirty="0" smtClean="0"/>
              <a:t>Beispiel:</a:t>
            </a:r>
            <a:r>
              <a:rPr lang="de-DE" sz="1800" baseline="0" dirty="0" smtClean="0"/>
              <a:t> Mensch hat </a:t>
            </a:r>
            <a:r>
              <a:rPr lang="de-DE" sz="1800" baseline="0" dirty="0" err="1" smtClean="0"/>
              <a:t>idR</a:t>
            </a:r>
            <a:r>
              <a:rPr lang="de-DE" sz="1800" baseline="0" dirty="0" smtClean="0"/>
              <a:t> keinen Staat sondern eine Staatsbürgerschaft etc…</a:t>
            </a:r>
            <a:endParaRPr lang="de-DE" sz="1800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1800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800" dirty="0" smtClean="0"/>
              <a:t>Scan </a:t>
            </a:r>
            <a:r>
              <a:rPr lang="de-DE" sz="1800" dirty="0" err="1" smtClean="0"/>
              <a:t>part</a:t>
            </a:r>
            <a:r>
              <a:rPr lang="de-DE" sz="1800" dirty="0" smtClean="0"/>
              <a:t> </a:t>
            </a:r>
            <a:r>
              <a:rPr lang="de-DE" sz="1800" dirty="0" err="1" smtClean="0"/>
              <a:t>of</a:t>
            </a:r>
            <a:r>
              <a:rPr lang="de-DE" sz="1800" dirty="0" smtClean="0"/>
              <a:t> </a:t>
            </a:r>
            <a:r>
              <a:rPr lang="de-DE" sz="1800" dirty="0" err="1" smtClean="0"/>
              <a:t>database</a:t>
            </a:r>
            <a:endParaRPr lang="de-DE" sz="1800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1800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800" dirty="0" smtClean="0"/>
              <a:t>Offenheit</a:t>
            </a:r>
            <a:r>
              <a:rPr lang="de-DE" sz="1800" baseline="0" dirty="0" smtClean="0"/>
              <a:t> von </a:t>
            </a:r>
            <a:r>
              <a:rPr lang="de-DE" sz="1800" baseline="0" dirty="0" err="1" smtClean="0"/>
              <a:t>wikidata</a:t>
            </a:r>
            <a:r>
              <a:rPr lang="de-DE" sz="1800" baseline="0" dirty="0" smtClean="0"/>
              <a:t> erklären, </a:t>
            </a:r>
            <a:r>
              <a:rPr lang="de-DE" sz="1800" baseline="0" dirty="0" err="1" smtClean="0"/>
              <a:t>user</a:t>
            </a:r>
            <a:r>
              <a:rPr lang="de-DE" sz="1800" baseline="0" dirty="0" smtClean="0"/>
              <a:t> darf nichts verboten bekommen!</a:t>
            </a:r>
            <a:endParaRPr lang="de-DE" sz="1800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14933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Todo</a:t>
            </a:r>
            <a:r>
              <a:rPr lang="de-DE" dirty="0" smtClean="0"/>
              <a:t>: </a:t>
            </a:r>
            <a:r>
              <a:rPr lang="de-DE" dirty="0" err="1" smtClean="0"/>
              <a:t>Grafic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52872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Vorher 25 / 0.8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93719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b="1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18946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107 : </a:t>
            </a:r>
            <a:r>
              <a:rPr lang="de-DE" dirty="0" err="1" smtClean="0"/>
              <a:t>deprecated</a:t>
            </a:r>
            <a:r>
              <a:rPr lang="de-DE" dirty="0" smtClean="0"/>
              <a:t> </a:t>
            </a:r>
            <a:r>
              <a:rPr lang="de-DE" dirty="0" err="1" smtClean="0"/>
              <a:t>haupttyp</a:t>
            </a:r>
            <a:endParaRPr lang="de-DE" dirty="0" smtClean="0"/>
          </a:p>
          <a:p>
            <a:r>
              <a:rPr lang="de-DE" dirty="0" smtClean="0"/>
              <a:t>21 : Geschlecht</a:t>
            </a:r>
          </a:p>
          <a:p>
            <a:r>
              <a:rPr lang="de-DE" dirty="0" smtClean="0"/>
              <a:t>19 : Geburtsort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62034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107 : </a:t>
            </a:r>
            <a:r>
              <a:rPr lang="de-DE" dirty="0" err="1" smtClean="0"/>
              <a:t>deprecated</a:t>
            </a:r>
            <a:r>
              <a:rPr lang="de-DE" dirty="0" smtClean="0"/>
              <a:t> </a:t>
            </a:r>
            <a:r>
              <a:rPr lang="de-DE" dirty="0" err="1" smtClean="0"/>
              <a:t>haupttyp</a:t>
            </a:r>
            <a:endParaRPr lang="de-DE" dirty="0" smtClean="0"/>
          </a:p>
          <a:p>
            <a:r>
              <a:rPr lang="de-DE" dirty="0" smtClean="0"/>
              <a:t>21 : Geschlecht</a:t>
            </a:r>
          </a:p>
          <a:p>
            <a:r>
              <a:rPr lang="de-DE" dirty="0" smtClean="0"/>
              <a:t>19 : Geburtsort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62034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60444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Extended </a:t>
            </a:r>
            <a:r>
              <a:rPr lang="de-DE" dirty="0" err="1" smtClean="0"/>
              <a:t>algorithm</a:t>
            </a:r>
            <a:r>
              <a:rPr lang="de-DE" dirty="0" smtClean="0"/>
              <a:t>:</a:t>
            </a:r>
          </a:p>
          <a:p>
            <a:pPr lvl="1"/>
            <a:r>
              <a:rPr lang="de-DE" dirty="0" err="1" smtClean="0"/>
              <a:t>Provide</a:t>
            </a:r>
            <a:r>
              <a:rPr lang="de-DE" dirty="0" smtClean="0"/>
              <a:t> </a:t>
            </a:r>
            <a:r>
              <a:rPr lang="de-DE" dirty="0" err="1" smtClean="0"/>
              <a:t>first</a:t>
            </a:r>
            <a:r>
              <a:rPr lang="de-DE" dirty="0" smtClean="0"/>
              <a:t> </a:t>
            </a:r>
            <a:r>
              <a:rPr lang="de-DE" dirty="0" err="1" smtClean="0"/>
              <a:t>letter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missing</a:t>
            </a:r>
            <a:r>
              <a:rPr lang="de-DE" dirty="0" smtClean="0"/>
              <a:t> </a:t>
            </a:r>
            <a:r>
              <a:rPr lang="de-DE" dirty="0" err="1" smtClean="0"/>
              <a:t>property</a:t>
            </a:r>
            <a:r>
              <a:rPr lang="de-DE" dirty="0" smtClean="0"/>
              <a:t> </a:t>
            </a:r>
            <a:r>
              <a:rPr lang="de-DE" dirty="0" err="1" smtClean="0"/>
              <a:t>as</a:t>
            </a:r>
            <a:r>
              <a:rPr lang="de-DE" dirty="0" smtClean="0"/>
              <a:t> </a:t>
            </a:r>
            <a:r>
              <a:rPr lang="de-DE" dirty="0" err="1" smtClean="0"/>
              <a:t>search</a:t>
            </a:r>
            <a:r>
              <a:rPr lang="de-DE" dirty="0" smtClean="0"/>
              <a:t> </a:t>
            </a:r>
            <a:r>
              <a:rPr lang="de-DE" dirty="0" err="1" smtClean="0"/>
              <a:t>parameter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suggester</a:t>
            </a:r>
            <a:endParaRPr lang="de-DE" dirty="0" smtClean="0"/>
          </a:p>
          <a:p>
            <a:pPr lvl="1"/>
            <a:r>
              <a:rPr lang="de-DE" dirty="0" err="1" smtClean="0"/>
              <a:t>Use</a:t>
            </a:r>
            <a:r>
              <a:rPr lang="de-DE" dirty="0" smtClean="0"/>
              <a:t> Case: User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starting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type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487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Blau: 1-7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25777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Screenshot/</a:t>
            </a:r>
            <a:r>
              <a:rPr lang="de-DE" dirty="0" err="1" smtClean="0"/>
              <a:t>demo</a:t>
            </a:r>
            <a:r>
              <a:rPr lang="de-DE" dirty="0" smtClean="0"/>
              <a:t>                                     #Also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possible</a:t>
            </a:r>
            <a:r>
              <a:rPr lang="de-DE" baseline="0" dirty="0" smtClean="0"/>
              <a:t>: </a:t>
            </a:r>
            <a:r>
              <a:rPr lang="de-DE" baseline="0" dirty="0" err="1" smtClean="0"/>
              <a:t>Misfit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lists</a:t>
            </a:r>
            <a:endParaRPr lang="de-DE" dirty="0" smtClean="0"/>
          </a:p>
          <a:p>
            <a:r>
              <a:rPr lang="de-DE" dirty="0" smtClean="0"/>
              <a:t>(</a:t>
            </a:r>
            <a:r>
              <a:rPr lang="de-DE" dirty="0" err="1" smtClean="0"/>
              <a:t>offsets</a:t>
            </a:r>
            <a:r>
              <a:rPr lang="de-DE" dirty="0" smtClean="0"/>
              <a:t>, </a:t>
            </a:r>
            <a:r>
              <a:rPr lang="de-DE" dirty="0" err="1" smtClean="0"/>
              <a:t>limit</a:t>
            </a:r>
            <a:r>
              <a:rPr lang="de-DE" dirty="0" smtClean="0"/>
              <a:t> </a:t>
            </a:r>
            <a:r>
              <a:rPr lang="de-DE" dirty="0" err="1" smtClean="0"/>
              <a:t>can</a:t>
            </a:r>
            <a:r>
              <a:rPr lang="de-DE" dirty="0" smtClean="0"/>
              <a:t>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choosen</a:t>
            </a:r>
            <a:r>
              <a:rPr lang="de-DE" dirty="0" smtClean="0"/>
              <a:t>)</a:t>
            </a:r>
          </a:p>
          <a:p>
            <a:r>
              <a:rPr lang="de-DE" dirty="0" err="1" smtClean="0"/>
              <a:t>Threshold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likely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21543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000" spc="-70" baseline="0">
                <a:solidFill>
                  <a:schemeClr val="accent4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914400"/>
          </a:xfrm>
        </p:spPr>
        <p:txBody>
          <a:bodyPr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accent4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EEDB23-E182-44BF-A04F-955B6604040F}" type="datetime1">
              <a:rPr lang="de-DE" smtClean="0"/>
              <a:t>13.03.2014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3400" y="758952"/>
            <a:ext cx="3942280" cy="2229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3619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69863" indent="-169863">
              <a:defRPr/>
            </a:lvl1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25F2D-E873-4EB4-83FA-E7AF7389FC46}" type="datetime1">
              <a:rPr lang="de-DE" smtClean="0"/>
              <a:t>13.03.2014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643399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50823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26994"/>
            <a:ext cx="5396284" cy="474699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89716" y="1326995"/>
            <a:ext cx="5645922" cy="4746997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8BD76-D487-45E7-A224-68B24BBD5518}" type="datetime1">
              <a:rPr lang="de-DE" smtClean="0"/>
              <a:t>13.03.2014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smtClean="0"/>
              <a:t>BP2013N2: WIKIDATA.LIB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93787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A5366-7A0F-44E4-BF35-0FD4AA38B74C}" type="datetime1">
              <a:rPr lang="de-DE" smtClean="0"/>
              <a:t>13.03.2014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smtClean="0"/>
              <a:t>BP2013N2: WIKIDATA.LIB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8866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3175" y="6498000"/>
            <a:ext cx="12188825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2F6E9D-2632-4B5A-AA9D-ADCBB9C3BA1F}" type="datetime1">
              <a:rPr lang="de-DE" smtClean="0"/>
              <a:t>13.03.2014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algn="r"/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0" y="643399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22624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4050791" cy="686599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13649" y="594359"/>
            <a:ext cx="7121151" cy="547963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147912"/>
          </a:xfrm>
        </p:spPr>
        <p:txBody>
          <a:bodyPr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498000"/>
            <a:ext cx="959135" cy="360000"/>
          </a:xfrm>
        </p:spPr>
        <p:txBody>
          <a:bodyPr/>
          <a:lstStyle/>
          <a:p>
            <a:fld id="{02ABFA22-2627-41E5-8EA2-9194A864F5E2}" type="datetime1">
              <a:rPr lang="de-DE" smtClean="0"/>
              <a:t>13.03.2014</a:t>
            </a:fld>
            <a:endParaRPr lang="en-US" dirty="0"/>
          </a:p>
        </p:txBody>
      </p:sp>
      <p:sp>
        <p:nvSpPr>
          <p:cNvPr id="20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613649" y="6498000"/>
            <a:ext cx="6129714" cy="360000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pPr algn="r"/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21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778839" y="6498000"/>
            <a:ext cx="956798" cy="360000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9840" y="226486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8976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" y="0"/>
            <a:ext cx="12191985" cy="5082970"/>
          </a:xfrm>
          <a:blipFill>
            <a:blip r:embed="rId2"/>
            <a:stretch>
              <a:fillRect/>
            </a:stretch>
          </a:blipFill>
        </p:spPr>
        <p:txBody>
          <a:bodyPr lIns="457200" tIns="457200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5141562"/>
            <a:ext cx="12188825" cy="17164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-1" y="5082970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141562"/>
            <a:ext cx="11278437" cy="802038"/>
          </a:xfrm>
        </p:spPr>
        <p:txBody>
          <a:bodyPr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185" y="5867399"/>
            <a:ext cx="11278452" cy="58743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388B2-5EFE-469B-A8DF-AC406BE853CD}" type="datetime1">
              <a:rPr lang="de-DE" smtClean="0"/>
              <a:t>13.03.2014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9840" y="226486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6151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17FB-7919-4F22-9F58-95BE315EE0F5}" type="datetime1">
              <a:rPr lang="de-DE" smtClean="0"/>
              <a:t>13.03.2014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smtClean="0"/>
              <a:t>BP2013N2: WIKIDATA.LIB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643399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62568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3175" y="6498000"/>
            <a:ext cx="12188825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643399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274638"/>
            <a:ext cx="2628900" cy="589756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274638"/>
            <a:ext cx="7734300" cy="5897562"/>
          </a:xfrm>
        </p:spPr>
        <p:txBody>
          <a:bodyPr vert="eaVert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C5EAC-6B91-4C71-B33C-34B10ECCB2C8}" type="datetime1">
              <a:rPr lang="de-DE" smtClean="0"/>
              <a:t>13.03.2014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6516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98000"/>
            <a:ext cx="12188825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"/>
            <a:ext cx="10095440" cy="100263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26995"/>
            <a:ext cx="11277600" cy="47469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498000"/>
            <a:ext cx="959135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rgbClr val="FFFFFF"/>
                </a:solidFill>
                <a:latin typeface="+mj-lt"/>
              </a:defRPr>
            </a:lvl1pPr>
          </a:lstStyle>
          <a:p>
            <a:fld id="{AC5C8033-C75A-40B1-807D-11C052F04FC2}" type="datetime1">
              <a:rPr lang="de-DE" smtClean="0"/>
              <a:t>13.03.2014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811" y="6498000"/>
            <a:ext cx="9291552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cap="all" baseline="0">
                <a:solidFill>
                  <a:srgbClr val="FFFFFF"/>
                </a:solidFill>
                <a:latin typeface="+mj-lt"/>
              </a:defRPr>
            </a:lvl1pPr>
          </a:lstStyle>
          <a:p>
            <a:pPr algn="r"/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78839" y="6498000"/>
            <a:ext cx="956798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rgbClr val="FFFFFF"/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9840" y="226486"/>
            <a:ext cx="720000" cy="7200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643399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7551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</p:sldLayoutIdLst>
  <p:hf sldNum="0" hd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accent4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FontTx/>
        <a:buBlip>
          <a:blip r:embed="rId12"/>
        </a:buBlip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6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microsoft.com/office/2007/relationships/hdphoto" Target="../media/hdphoto1.wdp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7.xml"/><Relationship Id="rId3" Type="http://schemas.openxmlformats.org/officeDocument/2006/relationships/diagramLayout" Target="../diagrams/layout6.xml"/><Relationship Id="rId7" Type="http://schemas.openxmlformats.org/officeDocument/2006/relationships/diagramData" Target="../diagrams/data7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11" Type="http://schemas.microsoft.com/office/2007/relationships/diagramDrawing" Target="../diagrams/drawing7.xml"/><Relationship Id="rId5" Type="http://schemas.openxmlformats.org/officeDocument/2006/relationships/diagramColors" Target="../diagrams/colors6.xml"/><Relationship Id="rId10" Type="http://schemas.openxmlformats.org/officeDocument/2006/relationships/diagramColors" Target="../diagrams/colors7.xml"/><Relationship Id="rId4" Type="http://schemas.openxmlformats.org/officeDocument/2006/relationships/diagramQuickStyle" Target="../diagrams/quickStyle6.xml"/><Relationship Id="rId9" Type="http://schemas.openxmlformats.org/officeDocument/2006/relationships/diagramQuickStyle" Target="../diagrams/quickStyle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9.xml"/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12" Type="http://schemas.microsoft.com/office/2007/relationships/diagramDrawing" Target="../diagrams/drawing9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11" Type="http://schemas.openxmlformats.org/officeDocument/2006/relationships/diagramColors" Target="../diagrams/colors9.xml"/><Relationship Id="rId5" Type="http://schemas.openxmlformats.org/officeDocument/2006/relationships/diagramQuickStyle" Target="../diagrams/quickStyle8.xml"/><Relationship Id="rId10" Type="http://schemas.openxmlformats.org/officeDocument/2006/relationships/diagramQuickStyle" Target="../diagrams/quickStyle9.xml"/><Relationship Id="rId4" Type="http://schemas.openxmlformats.org/officeDocument/2006/relationships/diagramLayout" Target="../diagrams/layout8.xml"/><Relationship Id="rId9" Type="http://schemas.openxmlformats.org/officeDocument/2006/relationships/diagramLayout" Target="../diagrams/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gle.de/imgres?imgurl=http://shackspace.de/wp-content/uploads/2012/11/python-logo.png&amp;imgrefurl=http://shackspace.de/?p=3558&amp;h=280&amp;w=280&amp;tbnid=GGqmLFGxZL-KSM:&amp;tbnh=120&amp;tbnw=120&amp;zoom=1&amp;usg=__hnatQtFVTf25Xcf30b73opBZCps=&amp;docid=PCZHkTuOpGvlUM&amp;sa=X&amp;ei=mXYgU-LaKsOrtAb-i4GoCg&amp;ved=0CDcQ9QEwAQ&amp;dur=84" TargetMode="External"/><Relationship Id="rId2" Type="http://schemas.openxmlformats.org/officeDocument/2006/relationships/hyperlink" Target="http://www.google.de/imgres?imgurl=http://shackspace.de/wp-content/uploads/2012/11/python-logo.png&amp;imgrefurl=http://shackspace.de/?p=3558&amp;h=280&amp;w=280&amp;tbnid=GGqmLFGxZL-KSM:&amp;tbnh=120&amp;tbnw=120&amp;zoom=1&amp;usg=__hnatQtFVTf25Xcf30b73opBZCps=&amp;docid=PCZHkTuOpGvlUM&amp;sa=X&amp;ei=mXYgU-LaKsOrtAb-i4GoCg&amp;ved=0CDcQ9QEwAQ&amp;dur=2130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://suggester.wmflabs.org/wiki/index.php/Item:Q4?nosuggestions" TargetMode="Externa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50.pn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err="1" smtClean="0"/>
              <a:t>PropertySuggester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Wikidata.lib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C1FCE-07F2-4BDD-B85B-AD4F1BF2E79B}" type="datetime1">
              <a:rPr lang="de-DE" smtClean="0"/>
              <a:t>13.03.2014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2931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Workflow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BP2013N2: WIKIDATA.LIB</a:t>
            </a:r>
            <a:endParaRPr lang="en-US" dirty="0"/>
          </a:p>
        </p:txBody>
      </p:sp>
      <p:graphicFrame>
        <p:nvGraphicFramePr>
          <p:cNvPr id="8" name="Content Placeholder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80700354"/>
              </p:ext>
            </p:extLst>
          </p:nvPr>
        </p:nvGraphicFramePr>
        <p:xfrm>
          <a:off x="4035287" y="0"/>
          <a:ext cx="6023113" cy="14709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7899" y="1216921"/>
            <a:ext cx="5819775" cy="506481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1570389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hteck 16"/>
          <p:cNvSpPr/>
          <p:nvPr/>
        </p:nvSpPr>
        <p:spPr>
          <a:xfrm>
            <a:off x="2825640" y="3094827"/>
            <a:ext cx="6197600" cy="1244632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hteck 17"/>
          <p:cNvSpPr/>
          <p:nvPr/>
        </p:nvSpPr>
        <p:spPr>
          <a:xfrm>
            <a:off x="2825640" y="4342585"/>
            <a:ext cx="6197600" cy="1244632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hteck 8"/>
          <p:cNvSpPr/>
          <p:nvPr/>
        </p:nvSpPr>
        <p:spPr>
          <a:xfrm>
            <a:off x="2825640" y="1851683"/>
            <a:ext cx="6197600" cy="1244632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Import from CSV File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326995"/>
            <a:ext cx="11277600" cy="1040285"/>
          </a:xfrm>
        </p:spPr>
        <p:txBody>
          <a:bodyPr>
            <a:normAutofit/>
          </a:bodyPr>
          <a:lstStyle/>
          <a:p>
            <a:r>
              <a:rPr lang="en-US" sz="2400" dirty="0" smtClean="0"/>
              <a:t>• </a:t>
            </a:r>
            <a:r>
              <a:rPr lang="en-US" sz="2400" b="1" dirty="0" smtClean="0"/>
              <a:t>Maintenance Script </a:t>
            </a:r>
            <a:r>
              <a:rPr lang="en-US" sz="2400" dirty="0" smtClean="0"/>
              <a:t>for importing property pair probabilities from CSV to DB</a:t>
            </a:r>
            <a:endParaRPr lang="en-US" sz="2400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25F2D-E873-4EB4-83FA-E7AF7389FC46}" type="datetime1">
              <a:rPr lang="de-DE" smtClean="0"/>
              <a:t>13.03.2014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pic>
        <p:nvPicPr>
          <p:cNvPr id="1026" name="Picture 2" descr="http://upload.wikimedia.org/wikipedia/de/thumb/4/4b/Postgresql.svg/200px-Postgresql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0614" y="1905137"/>
            <a:ext cx="1208381" cy="1127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upload.wikimedia.org/wikipedia/de/thumb/1/1f/Logo_MySQL.svg/200px-Logo_MySQL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2305" y="3217081"/>
            <a:ext cx="1905000" cy="1000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cdn1.iconfinder.com/data/icons/imod/512/Hardware/iDatabase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0910" y="4406276"/>
            <a:ext cx="1267790" cy="1180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://www.clker.com/cliparts/8/d/c/0/1194985836742073666clip_of_new_file_01.svg.med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974" y="2834195"/>
            <a:ext cx="1368866" cy="1765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hteck 6"/>
          <p:cNvSpPr/>
          <p:nvPr/>
        </p:nvSpPr>
        <p:spPr>
          <a:xfrm>
            <a:off x="5524331" y="2222424"/>
            <a:ext cx="800219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de-DE" sz="20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COPY</a:t>
            </a:r>
            <a:endParaRPr lang="de-DE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Rechteck 7"/>
          <p:cNvSpPr/>
          <p:nvPr/>
        </p:nvSpPr>
        <p:spPr>
          <a:xfrm>
            <a:off x="497840" y="3378348"/>
            <a:ext cx="1056396" cy="73866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de-DE" sz="4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  <a:r>
              <a:rPr lang="de-DE" sz="4200" b="0" cap="none" spc="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csv</a:t>
            </a:r>
            <a:endParaRPr lang="de-DE" sz="4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hteck 13"/>
          <p:cNvSpPr/>
          <p:nvPr/>
        </p:nvSpPr>
        <p:spPr>
          <a:xfrm>
            <a:off x="5524331" y="3501800"/>
            <a:ext cx="2646878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de-DE" sz="20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LOAD DATA INFILE</a:t>
            </a:r>
            <a:endParaRPr lang="de-DE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5" name="Rechteck 14"/>
          <p:cNvSpPr/>
          <p:nvPr/>
        </p:nvSpPr>
        <p:spPr>
          <a:xfrm>
            <a:off x="5524331" y="4764846"/>
            <a:ext cx="1261884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de-DE" sz="20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INSERT…</a:t>
            </a:r>
            <a:endParaRPr lang="de-DE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1" name="Gerade Verbindung mit Pfeil 10"/>
          <p:cNvCxnSpPr>
            <a:stCxn id="1034" idx="3"/>
            <a:endCxn id="9" idx="1"/>
          </p:cNvCxnSpPr>
          <p:nvPr/>
        </p:nvCxnSpPr>
        <p:spPr>
          <a:xfrm flipV="1">
            <a:off x="1661840" y="2473999"/>
            <a:ext cx="1163800" cy="124314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/>
          <p:cNvCxnSpPr>
            <a:stCxn id="1034" idx="3"/>
            <a:endCxn id="17" idx="1"/>
          </p:cNvCxnSpPr>
          <p:nvPr/>
        </p:nvCxnSpPr>
        <p:spPr>
          <a:xfrm>
            <a:off x="1661840" y="3717143"/>
            <a:ext cx="11638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/>
          <p:cNvCxnSpPr>
            <a:stCxn id="1034" idx="3"/>
            <a:endCxn id="18" idx="1"/>
          </p:cNvCxnSpPr>
          <p:nvPr/>
        </p:nvCxnSpPr>
        <p:spPr>
          <a:xfrm>
            <a:off x="1661840" y="3717143"/>
            <a:ext cx="1163800" cy="124775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/>
          <p:cNvCxnSpPr>
            <a:stCxn id="9" idx="3"/>
          </p:cNvCxnSpPr>
          <p:nvPr/>
        </p:nvCxnSpPr>
        <p:spPr>
          <a:xfrm>
            <a:off x="9023240" y="2473999"/>
            <a:ext cx="1163800" cy="124239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/>
          <p:cNvCxnSpPr>
            <a:stCxn id="17" idx="3"/>
          </p:cNvCxnSpPr>
          <p:nvPr/>
        </p:nvCxnSpPr>
        <p:spPr>
          <a:xfrm>
            <a:off x="9023240" y="3717143"/>
            <a:ext cx="11728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/>
          <p:cNvCxnSpPr>
            <a:stCxn id="18" idx="3"/>
            <a:endCxn id="34" idx="2"/>
          </p:cNvCxnSpPr>
          <p:nvPr/>
        </p:nvCxnSpPr>
        <p:spPr>
          <a:xfrm flipV="1">
            <a:off x="9023240" y="3698897"/>
            <a:ext cx="1181800" cy="126600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Ellipse 23"/>
          <p:cNvSpPr/>
          <p:nvPr/>
        </p:nvSpPr>
        <p:spPr>
          <a:xfrm>
            <a:off x="10205040" y="3848466"/>
            <a:ext cx="1615440" cy="431218"/>
          </a:xfrm>
          <a:prstGeom prst="ellips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Ellipse 32"/>
          <p:cNvSpPr/>
          <p:nvPr/>
        </p:nvSpPr>
        <p:spPr>
          <a:xfrm>
            <a:off x="10205040" y="3662487"/>
            <a:ext cx="1615440" cy="431218"/>
          </a:xfrm>
          <a:prstGeom prst="ellips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Ellipse 33"/>
          <p:cNvSpPr/>
          <p:nvPr/>
        </p:nvSpPr>
        <p:spPr>
          <a:xfrm>
            <a:off x="10205040" y="3483288"/>
            <a:ext cx="1615440" cy="431218"/>
          </a:xfrm>
          <a:prstGeom prst="ellips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Ellipse 34"/>
          <p:cNvSpPr/>
          <p:nvPr/>
        </p:nvSpPr>
        <p:spPr>
          <a:xfrm>
            <a:off x="10205040" y="3312308"/>
            <a:ext cx="1615440" cy="431218"/>
          </a:xfrm>
          <a:prstGeom prst="ellips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Ellipse 35"/>
          <p:cNvSpPr/>
          <p:nvPr/>
        </p:nvSpPr>
        <p:spPr>
          <a:xfrm>
            <a:off x="10205040" y="3126329"/>
            <a:ext cx="1615440" cy="431218"/>
          </a:xfrm>
          <a:prstGeom prst="ellips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Ellipse 36"/>
          <p:cNvSpPr/>
          <p:nvPr/>
        </p:nvSpPr>
        <p:spPr>
          <a:xfrm>
            <a:off x="10205040" y="2947130"/>
            <a:ext cx="1615440" cy="431218"/>
          </a:xfrm>
          <a:prstGeom prst="ellips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Inhaltsplatzhalter 2"/>
          <p:cNvSpPr txBox="1">
            <a:spLocks/>
          </p:cNvSpPr>
          <p:nvPr/>
        </p:nvSpPr>
        <p:spPr>
          <a:xfrm>
            <a:off x="457200" y="5767214"/>
            <a:ext cx="11277600" cy="5507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69863" indent="-169863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FontTx/>
              <a:buBlip>
                <a:blip r:embed="rId6"/>
              </a:buBlip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• </a:t>
            </a:r>
            <a:r>
              <a:rPr lang="en-US" sz="2400" b="1" dirty="0" err="1" smtClean="0"/>
              <a:t>UnitTests</a:t>
            </a:r>
            <a:r>
              <a:rPr lang="en-US" sz="2400" dirty="0" smtClean="0"/>
              <a:t> </a:t>
            </a:r>
            <a:r>
              <a:rPr lang="en-US" sz="2400" dirty="0" smtClean="0">
                <a:sym typeface="Wingdings" panose="05000000000000000000" pitchFamily="2" charset="2"/>
              </a:rPr>
              <a:t> Travis: Test execution for MySQL and SQLite setup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3641496" y="4764846"/>
            <a:ext cx="12266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b="1" dirty="0" smtClean="0"/>
              <a:t>DBMS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2749818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Rank Properties for a Given Property Set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67360" y="1459075"/>
            <a:ext cx="2011680" cy="430685"/>
          </a:xfrm>
        </p:spPr>
        <p:txBody>
          <a:bodyPr/>
          <a:lstStyle/>
          <a:p>
            <a:r>
              <a:rPr lang="en-US" b="1" dirty="0" smtClean="0"/>
              <a:t>S = {1,4,6,9}</a:t>
            </a:r>
            <a:endParaRPr lang="en-US" b="1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25F2D-E873-4EB4-83FA-E7AF7389FC46}" type="datetime1">
              <a:rPr lang="de-DE" smtClean="0"/>
              <a:t>13.03.2014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graphicFrame>
        <p:nvGraphicFramePr>
          <p:cNvPr id="6" name="Tabel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7405071"/>
              </p:ext>
            </p:extLst>
          </p:nvPr>
        </p:nvGraphicFramePr>
        <p:xfrm>
          <a:off x="2560321" y="1082720"/>
          <a:ext cx="5092500" cy="438912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424375"/>
                <a:gridCol w="424375"/>
                <a:gridCol w="424375"/>
                <a:gridCol w="424375"/>
                <a:gridCol w="424375"/>
                <a:gridCol w="424375"/>
                <a:gridCol w="424375"/>
                <a:gridCol w="424375"/>
                <a:gridCol w="424375"/>
                <a:gridCol w="424375"/>
                <a:gridCol w="424375"/>
                <a:gridCol w="424375"/>
              </a:tblGrid>
              <a:tr h="326240"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2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3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4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5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6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7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8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9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10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11</a:t>
                      </a:r>
                      <a:endParaRPr lang="en-US" b="1" dirty="0"/>
                    </a:p>
                  </a:txBody>
                  <a:tcPr anchor="ctr"/>
                </a:tc>
              </a:tr>
              <a:tr h="3262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/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0.2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0.4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/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0.1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/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0.3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/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0.6</a:t>
                      </a:r>
                      <a:endParaRPr lang="en-US" sz="1200" dirty="0"/>
                    </a:p>
                  </a:txBody>
                  <a:tcPr anchor="ctr"/>
                </a:tc>
              </a:tr>
              <a:tr h="3262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2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</a:tr>
              <a:tr h="3262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3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</a:tr>
              <a:tr h="3262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4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/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0.4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0.5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/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0.7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/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0.1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0.4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/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0.5</a:t>
                      </a:r>
                      <a:endParaRPr lang="en-US" sz="1200" dirty="0"/>
                    </a:p>
                  </a:txBody>
                  <a:tcPr anchor="ctr"/>
                </a:tc>
              </a:tr>
              <a:tr h="3262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5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</a:tr>
              <a:tr h="3262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6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/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0.8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0.9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/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0.1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/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0.1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0.4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/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0.1</a:t>
                      </a:r>
                      <a:endParaRPr lang="en-US" sz="1200" dirty="0"/>
                    </a:p>
                  </a:txBody>
                  <a:tcPr anchor="ctr"/>
                </a:tc>
              </a:tr>
              <a:tr h="3262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7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</a:tr>
              <a:tr h="3262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8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</a:tr>
              <a:tr h="3262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9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/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0.5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0.1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/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0.2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/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0.9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0.7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/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0.1</a:t>
                      </a:r>
                      <a:endParaRPr lang="en-US" sz="1200" dirty="0"/>
                    </a:p>
                  </a:txBody>
                  <a:tcPr anchor="ctr"/>
                </a:tc>
              </a:tr>
              <a:tr h="3262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10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</a:tr>
              <a:tr h="3262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11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7" name="Pfeil nach rechts 6"/>
          <p:cNvSpPr/>
          <p:nvPr/>
        </p:nvSpPr>
        <p:spPr>
          <a:xfrm>
            <a:off x="2326640" y="1524000"/>
            <a:ext cx="314960" cy="2133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feil nach rechts 7"/>
          <p:cNvSpPr/>
          <p:nvPr/>
        </p:nvSpPr>
        <p:spPr>
          <a:xfrm>
            <a:off x="2326640" y="2645565"/>
            <a:ext cx="314960" cy="2133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feil nach rechts 8"/>
          <p:cNvSpPr/>
          <p:nvPr/>
        </p:nvSpPr>
        <p:spPr>
          <a:xfrm>
            <a:off x="2326640" y="3362960"/>
            <a:ext cx="314960" cy="2133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feil nach rechts 9"/>
          <p:cNvSpPr/>
          <p:nvPr/>
        </p:nvSpPr>
        <p:spPr>
          <a:xfrm>
            <a:off x="2326640" y="4460240"/>
            <a:ext cx="314960" cy="2133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uppieren 13"/>
          <p:cNvGrpSpPr/>
          <p:nvPr/>
        </p:nvGrpSpPr>
        <p:grpSpPr>
          <a:xfrm>
            <a:off x="7287260" y="5341659"/>
            <a:ext cx="345440" cy="586727"/>
            <a:chOff x="7284720" y="5417833"/>
            <a:chExt cx="345440" cy="586727"/>
          </a:xfrm>
        </p:grpSpPr>
        <p:sp>
          <p:nvSpPr>
            <p:cNvPr id="11" name="Ellipse 10"/>
            <p:cNvSpPr/>
            <p:nvPr/>
          </p:nvSpPr>
          <p:spPr>
            <a:xfrm>
              <a:off x="7284720" y="5417833"/>
              <a:ext cx="345440" cy="2463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 smtClean="0">
                  <a:solidFill>
                    <a:schemeClr val="tx1"/>
                  </a:solidFill>
                </a:rPr>
                <a:t>+</a:t>
              </a:r>
              <a:endParaRPr lang="en-US" sz="2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13" name="Gerade Verbindung mit Pfeil 12"/>
            <p:cNvCxnSpPr>
              <a:stCxn id="11" idx="4"/>
            </p:cNvCxnSpPr>
            <p:nvPr/>
          </p:nvCxnSpPr>
          <p:spPr>
            <a:xfrm flipH="1">
              <a:off x="7437120" y="5664226"/>
              <a:ext cx="20320" cy="340334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uppieren 14"/>
          <p:cNvGrpSpPr/>
          <p:nvPr/>
        </p:nvGrpSpPr>
        <p:grpSpPr>
          <a:xfrm>
            <a:off x="6004560" y="5336553"/>
            <a:ext cx="345440" cy="586727"/>
            <a:chOff x="7284720" y="5417833"/>
            <a:chExt cx="345440" cy="586727"/>
          </a:xfrm>
        </p:grpSpPr>
        <p:sp>
          <p:nvSpPr>
            <p:cNvPr id="16" name="Ellipse 15"/>
            <p:cNvSpPr/>
            <p:nvPr/>
          </p:nvSpPr>
          <p:spPr>
            <a:xfrm>
              <a:off x="7284720" y="5417833"/>
              <a:ext cx="345440" cy="2463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 smtClean="0">
                  <a:solidFill>
                    <a:schemeClr val="tx1"/>
                  </a:solidFill>
                </a:rPr>
                <a:t>+</a:t>
              </a:r>
              <a:endParaRPr lang="en-US" sz="2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17" name="Gerade Verbindung mit Pfeil 16"/>
            <p:cNvCxnSpPr>
              <a:stCxn id="16" idx="4"/>
            </p:cNvCxnSpPr>
            <p:nvPr/>
          </p:nvCxnSpPr>
          <p:spPr>
            <a:xfrm flipH="1">
              <a:off x="7437120" y="5664226"/>
              <a:ext cx="20320" cy="340334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uppieren 17"/>
          <p:cNvGrpSpPr/>
          <p:nvPr/>
        </p:nvGrpSpPr>
        <p:grpSpPr>
          <a:xfrm>
            <a:off x="5582920" y="5336553"/>
            <a:ext cx="345440" cy="586727"/>
            <a:chOff x="7284720" y="5417833"/>
            <a:chExt cx="345440" cy="586727"/>
          </a:xfrm>
        </p:grpSpPr>
        <p:sp>
          <p:nvSpPr>
            <p:cNvPr id="19" name="Ellipse 18"/>
            <p:cNvSpPr/>
            <p:nvPr/>
          </p:nvSpPr>
          <p:spPr>
            <a:xfrm>
              <a:off x="7284720" y="5417833"/>
              <a:ext cx="345440" cy="2463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 smtClean="0">
                  <a:solidFill>
                    <a:schemeClr val="tx1"/>
                  </a:solidFill>
                </a:rPr>
                <a:t>+</a:t>
              </a:r>
              <a:endParaRPr lang="en-US" sz="2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20" name="Gerade Verbindung mit Pfeil 19"/>
            <p:cNvCxnSpPr>
              <a:stCxn id="19" idx="4"/>
            </p:cNvCxnSpPr>
            <p:nvPr/>
          </p:nvCxnSpPr>
          <p:spPr>
            <a:xfrm flipH="1">
              <a:off x="7437120" y="5664226"/>
              <a:ext cx="20320" cy="340334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uppieren 23"/>
          <p:cNvGrpSpPr/>
          <p:nvPr/>
        </p:nvGrpSpPr>
        <p:grpSpPr>
          <a:xfrm>
            <a:off x="4729480" y="5341659"/>
            <a:ext cx="345440" cy="586727"/>
            <a:chOff x="7284720" y="5417833"/>
            <a:chExt cx="345440" cy="586727"/>
          </a:xfrm>
        </p:grpSpPr>
        <p:sp>
          <p:nvSpPr>
            <p:cNvPr id="25" name="Ellipse 24"/>
            <p:cNvSpPr/>
            <p:nvPr/>
          </p:nvSpPr>
          <p:spPr>
            <a:xfrm>
              <a:off x="7284720" y="5417833"/>
              <a:ext cx="345440" cy="2463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 smtClean="0">
                  <a:solidFill>
                    <a:schemeClr val="tx1"/>
                  </a:solidFill>
                </a:rPr>
                <a:t>+</a:t>
              </a:r>
              <a:endParaRPr lang="en-US" sz="2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26" name="Gerade Verbindung mit Pfeil 25"/>
            <p:cNvCxnSpPr>
              <a:stCxn id="25" idx="4"/>
            </p:cNvCxnSpPr>
            <p:nvPr/>
          </p:nvCxnSpPr>
          <p:spPr>
            <a:xfrm flipH="1">
              <a:off x="7437120" y="5664226"/>
              <a:ext cx="20320" cy="340334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uppieren 29"/>
          <p:cNvGrpSpPr/>
          <p:nvPr/>
        </p:nvGrpSpPr>
        <p:grpSpPr>
          <a:xfrm>
            <a:off x="3886200" y="5336553"/>
            <a:ext cx="345440" cy="586727"/>
            <a:chOff x="7284720" y="5417833"/>
            <a:chExt cx="345440" cy="586727"/>
          </a:xfrm>
        </p:grpSpPr>
        <p:sp>
          <p:nvSpPr>
            <p:cNvPr id="31" name="Ellipse 30"/>
            <p:cNvSpPr/>
            <p:nvPr/>
          </p:nvSpPr>
          <p:spPr>
            <a:xfrm>
              <a:off x="7284720" y="5417833"/>
              <a:ext cx="345440" cy="2463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 smtClean="0">
                  <a:solidFill>
                    <a:schemeClr val="tx1"/>
                  </a:solidFill>
                </a:rPr>
                <a:t>+</a:t>
              </a:r>
              <a:endParaRPr lang="en-US" sz="2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32" name="Gerade Verbindung mit Pfeil 31"/>
            <p:cNvCxnSpPr>
              <a:stCxn id="31" idx="4"/>
            </p:cNvCxnSpPr>
            <p:nvPr/>
          </p:nvCxnSpPr>
          <p:spPr>
            <a:xfrm flipH="1">
              <a:off x="7437120" y="5664226"/>
              <a:ext cx="20320" cy="340334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uppieren 32"/>
          <p:cNvGrpSpPr/>
          <p:nvPr/>
        </p:nvGrpSpPr>
        <p:grpSpPr>
          <a:xfrm>
            <a:off x="3454400" y="5341659"/>
            <a:ext cx="345440" cy="586727"/>
            <a:chOff x="7284720" y="5417833"/>
            <a:chExt cx="345440" cy="586727"/>
          </a:xfrm>
        </p:grpSpPr>
        <p:sp>
          <p:nvSpPr>
            <p:cNvPr id="34" name="Ellipse 33"/>
            <p:cNvSpPr/>
            <p:nvPr/>
          </p:nvSpPr>
          <p:spPr>
            <a:xfrm>
              <a:off x="7284720" y="5417833"/>
              <a:ext cx="345440" cy="2463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 smtClean="0">
                  <a:solidFill>
                    <a:schemeClr val="tx1"/>
                  </a:solidFill>
                </a:rPr>
                <a:t>+</a:t>
              </a:r>
              <a:endParaRPr lang="en-US" sz="2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35" name="Gerade Verbindung mit Pfeil 34"/>
            <p:cNvCxnSpPr>
              <a:stCxn id="34" idx="4"/>
            </p:cNvCxnSpPr>
            <p:nvPr/>
          </p:nvCxnSpPr>
          <p:spPr>
            <a:xfrm flipH="1">
              <a:off x="7437120" y="5664226"/>
              <a:ext cx="20320" cy="340334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Textfeld 44"/>
          <p:cNvSpPr txBox="1"/>
          <p:nvPr/>
        </p:nvSpPr>
        <p:spPr>
          <a:xfrm>
            <a:off x="4445000" y="5866364"/>
            <a:ext cx="3402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Probability Sum for </a:t>
            </a:r>
            <a:r>
              <a:rPr lang="en-US" dirty="0" err="1" smtClean="0"/>
              <a:t>Property</a:t>
            </a:r>
            <a:r>
              <a:rPr lang="en-US" baseline="-25000" dirty="0" err="1" smtClean="0"/>
              <a:t>Column</a:t>
            </a:r>
            <a:endParaRPr lang="en-US" dirty="0"/>
          </a:p>
        </p:txBody>
      </p:sp>
      <p:sp>
        <p:nvSpPr>
          <p:cNvPr id="46" name="Rechteck 45"/>
          <p:cNvSpPr/>
          <p:nvPr/>
        </p:nvSpPr>
        <p:spPr>
          <a:xfrm>
            <a:off x="7671017" y="5883798"/>
            <a:ext cx="38548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   /    </a:t>
            </a:r>
            <a:r>
              <a:rPr lang="en-US" dirty="0"/>
              <a:t>#S </a:t>
            </a:r>
            <a:r>
              <a:rPr lang="en-US" dirty="0" smtClean="0"/>
              <a:t> =  </a:t>
            </a:r>
            <a:r>
              <a:rPr lang="en-US" b="1" dirty="0"/>
              <a:t>normalized </a:t>
            </a:r>
            <a:r>
              <a:rPr lang="en-US" b="1" dirty="0" smtClean="0"/>
              <a:t>Probability [0,1]</a:t>
            </a:r>
            <a:endParaRPr lang="en-US" b="1" dirty="0"/>
          </a:p>
        </p:txBody>
      </p:sp>
      <p:cxnSp>
        <p:nvCxnSpPr>
          <p:cNvPr id="48" name="Gerade Verbindung mit Pfeil 47"/>
          <p:cNvCxnSpPr/>
          <p:nvPr/>
        </p:nvCxnSpPr>
        <p:spPr>
          <a:xfrm>
            <a:off x="9748520" y="4566920"/>
            <a:ext cx="580600" cy="1199076"/>
          </a:xfrm>
          <a:prstGeom prst="straightConnector1">
            <a:avLst/>
          </a:prstGeom>
          <a:ln w="2540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2" name="Abgerundetes Rechteck 51"/>
          <p:cNvSpPr/>
          <p:nvPr/>
        </p:nvSpPr>
        <p:spPr>
          <a:xfrm>
            <a:off x="7825143" y="2959897"/>
            <a:ext cx="3846754" cy="1861833"/>
          </a:xfrm>
          <a:prstGeom prst="round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This is how we rank suggestions!</a:t>
            </a:r>
          </a:p>
        </p:txBody>
      </p:sp>
    </p:spTree>
    <p:extLst>
      <p:ext uri="{BB962C8B-B14F-4D97-AF65-F5344CB8AC3E}">
        <p14:creationId xmlns:p14="http://schemas.microsoft.com/office/powerpoint/2010/main" val="2097484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Combine </a:t>
            </a:r>
            <a:r>
              <a:rPr lang="de-DE" dirty="0"/>
              <a:t>S</a:t>
            </a:r>
            <a:r>
              <a:rPr lang="de-DE" dirty="0" smtClean="0"/>
              <a:t>earch </a:t>
            </a:r>
            <a:r>
              <a:rPr lang="de-DE" dirty="0" err="1"/>
              <a:t>R</a:t>
            </a:r>
            <a:r>
              <a:rPr lang="de-DE" dirty="0" err="1" smtClean="0"/>
              <a:t>esults</a:t>
            </a:r>
            <a:endParaRPr lang="de-DE" dirty="0"/>
          </a:p>
        </p:txBody>
      </p:sp>
      <p:sp>
        <p:nvSpPr>
          <p:cNvPr id="9" name="Inhaltsplatzhalter 8"/>
          <p:cNvSpPr>
            <a:spLocks noGrp="1"/>
          </p:cNvSpPr>
          <p:nvPr>
            <p:ph idx="1"/>
          </p:nvPr>
        </p:nvSpPr>
        <p:spPr>
          <a:xfrm>
            <a:off x="457200" y="1326995"/>
            <a:ext cx="11277600" cy="978991"/>
          </a:xfrm>
        </p:spPr>
        <p:txBody>
          <a:bodyPr/>
          <a:lstStyle/>
          <a:p>
            <a:r>
              <a:rPr lang="en-US" sz="2400" dirty="0" smtClean="0"/>
              <a:t>• Provide stability (e.g. new properties wouldn’t appear in suggestions…)</a:t>
            </a:r>
          </a:p>
          <a:p>
            <a:r>
              <a:rPr lang="en-US" sz="2400" dirty="0" smtClean="0"/>
              <a:t>• Complex because of paging (offset, limit)</a:t>
            </a:r>
          </a:p>
          <a:p>
            <a:endParaRPr lang="de-DE" dirty="0" smtClean="0"/>
          </a:p>
          <a:p>
            <a:endParaRPr lang="de-DE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237" y="2952360"/>
            <a:ext cx="1425089" cy="129099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Textfeld 3"/>
          <p:cNvSpPr txBox="1"/>
          <p:nvPr/>
        </p:nvSpPr>
        <p:spPr>
          <a:xfrm>
            <a:off x="384437" y="3142275"/>
            <a:ext cx="167603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accent3">
                    <a:lumMod val="50000"/>
                  </a:schemeClr>
                </a:solidFill>
              </a:rPr>
              <a:t>our </a:t>
            </a:r>
          </a:p>
          <a:p>
            <a:pPr algn="ctr"/>
            <a:r>
              <a:rPr lang="en-US" sz="2400" b="1" dirty="0" smtClean="0">
                <a:solidFill>
                  <a:schemeClr val="accent3">
                    <a:lumMod val="50000"/>
                  </a:schemeClr>
                </a:solidFill>
              </a:rPr>
              <a:t>suggestions</a:t>
            </a:r>
            <a:endParaRPr lang="en-US" sz="2400" b="1" dirty="0">
              <a:solidFill>
                <a:schemeClr val="accent3">
                  <a:lumMod val="50000"/>
                </a:schemeClr>
              </a:solidFill>
            </a:endParaRPr>
          </a:p>
        </p:txBody>
      </p:sp>
      <p:pic>
        <p:nvPicPr>
          <p:cNvPr id="2050" name="Picture 2" descr="http://upload.wikimedia.org/wikipedia/commons/thumb/c/c4/2-Dice-Icon.svg/200px-2-Dice-Icon.svg.png"/>
          <p:cNvPicPr>
            <a:picLocks noChangeAspect="1" noChangeArrowheads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411" y="4631278"/>
            <a:ext cx="1423708" cy="142370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feld 9"/>
          <p:cNvSpPr txBox="1"/>
          <p:nvPr/>
        </p:nvSpPr>
        <p:spPr>
          <a:xfrm>
            <a:off x="662853" y="4744223"/>
            <a:ext cx="11353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3">
                    <a:lumMod val="50000"/>
                  </a:schemeClr>
                </a:solidFill>
              </a:rPr>
              <a:t>f</a:t>
            </a:r>
            <a:r>
              <a:rPr lang="en-US" sz="2400" b="1" dirty="0" smtClean="0">
                <a:solidFill>
                  <a:schemeClr val="accent3">
                    <a:lumMod val="50000"/>
                  </a:schemeClr>
                </a:solidFill>
              </a:rPr>
              <a:t>ormer </a:t>
            </a:r>
          </a:p>
          <a:p>
            <a:pPr algn="ctr"/>
            <a:r>
              <a:rPr lang="en-US" sz="2400" b="1" dirty="0" smtClean="0">
                <a:solidFill>
                  <a:schemeClr val="accent3">
                    <a:lumMod val="50000"/>
                  </a:schemeClr>
                </a:solidFill>
              </a:rPr>
              <a:t>search</a:t>
            </a:r>
          </a:p>
          <a:p>
            <a:pPr algn="ctr"/>
            <a:r>
              <a:rPr lang="en-US" sz="2400" b="1" dirty="0" smtClean="0">
                <a:solidFill>
                  <a:schemeClr val="accent3">
                    <a:lumMod val="50000"/>
                  </a:schemeClr>
                </a:solidFill>
              </a:rPr>
              <a:t>results</a:t>
            </a:r>
            <a:endParaRPr lang="en-US" sz="2400" b="1" dirty="0">
              <a:solidFill>
                <a:schemeClr val="accent3">
                  <a:lumMod val="50000"/>
                </a:schemeClr>
              </a:solidFill>
            </a:endParaRP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3694" y="5078522"/>
            <a:ext cx="546412" cy="1029966"/>
          </a:xfrm>
          <a:prstGeom prst="rect">
            <a:avLst/>
          </a:prstGeom>
        </p:spPr>
      </p:pic>
      <p:cxnSp>
        <p:nvCxnSpPr>
          <p:cNvPr id="18" name="Gerader Verbinder 17"/>
          <p:cNvCxnSpPr/>
          <p:nvPr/>
        </p:nvCxnSpPr>
        <p:spPr>
          <a:xfrm>
            <a:off x="5598264" y="5054875"/>
            <a:ext cx="0" cy="1000111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9" name="Textfeld 18"/>
          <p:cNvSpPr txBox="1"/>
          <p:nvPr/>
        </p:nvSpPr>
        <p:spPr>
          <a:xfrm>
            <a:off x="5018490" y="4704435"/>
            <a:ext cx="1159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g</a:t>
            </a:r>
            <a:r>
              <a:rPr lang="en-US" dirty="0" smtClean="0">
                <a:solidFill>
                  <a:schemeClr val="accent3">
                    <a:lumMod val="50000"/>
                  </a:schemeClr>
                </a:solidFill>
              </a:rPr>
              <a:t>et results</a:t>
            </a:r>
          </a:p>
        </p:txBody>
      </p:sp>
      <p:sp>
        <p:nvSpPr>
          <p:cNvPr id="22" name="Textfeld 21"/>
          <p:cNvSpPr txBox="1"/>
          <p:nvPr/>
        </p:nvSpPr>
        <p:spPr>
          <a:xfrm>
            <a:off x="6504526" y="4411132"/>
            <a:ext cx="23311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chemeClr val="accent3">
                    <a:lumMod val="50000"/>
                  </a:schemeClr>
                </a:solidFill>
              </a:rPr>
              <a:t>eliminate duplicates &amp;</a:t>
            </a:r>
          </a:p>
          <a:p>
            <a:pPr algn="ctr"/>
            <a:r>
              <a:rPr lang="en-US" dirty="0" smtClean="0">
                <a:solidFill>
                  <a:schemeClr val="accent3">
                    <a:lumMod val="50000"/>
                  </a:schemeClr>
                </a:solidFill>
              </a:rPr>
              <a:t>append to suggestions</a:t>
            </a:r>
          </a:p>
        </p:txBody>
      </p:sp>
      <p:pic>
        <p:nvPicPr>
          <p:cNvPr id="24" name="Grafik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1494" y="3032704"/>
            <a:ext cx="551594" cy="1069925"/>
          </a:xfrm>
          <a:prstGeom prst="rect">
            <a:avLst/>
          </a:prstGeom>
        </p:spPr>
      </p:pic>
      <p:cxnSp>
        <p:nvCxnSpPr>
          <p:cNvPr id="25" name="Gerader Verbinder 24"/>
          <p:cNvCxnSpPr/>
          <p:nvPr/>
        </p:nvCxnSpPr>
        <p:spPr>
          <a:xfrm>
            <a:off x="2501902" y="2877951"/>
            <a:ext cx="0" cy="1533181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6" name="Textfeld 25"/>
          <p:cNvSpPr txBox="1"/>
          <p:nvPr/>
        </p:nvSpPr>
        <p:spPr>
          <a:xfrm>
            <a:off x="1684765" y="2508619"/>
            <a:ext cx="16314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3">
                    <a:lumMod val="50000"/>
                  </a:schemeClr>
                </a:solidFill>
              </a:rPr>
              <a:t>get suggestions</a:t>
            </a:r>
          </a:p>
        </p:txBody>
      </p:sp>
      <p:cxnSp>
        <p:nvCxnSpPr>
          <p:cNvPr id="27" name="Gerader Verbinder 26"/>
          <p:cNvCxnSpPr>
            <a:stCxn id="28" idx="2"/>
          </p:cNvCxnSpPr>
          <p:nvPr/>
        </p:nvCxnSpPr>
        <p:spPr>
          <a:xfrm flipH="1">
            <a:off x="4258181" y="2877951"/>
            <a:ext cx="0" cy="1533181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8" name="Textfeld 27"/>
          <p:cNvSpPr txBox="1"/>
          <p:nvPr/>
        </p:nvSpPr>
        <p:spPr>
          <a:xfrm>
            <a:off x="3613088" y="2508619"/>
            <a:ext cx="13610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3">
                    <a:lumMod val="50000"/>
                  </a:schemeClr>
                </a:solidFill>
              </a:rPr>
              <a:t>apply 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s</a:t>
            </a:r>
            <a:r>
              <a:rPr lang="en-US" dirty="0" smtClean="0">
                <a:solidFill>
                  <a:schemeClr val="accent3">
                    <a:lumMod val="50000"/>
                  </a:schemeClr>
                </a:solidFill>
              </a:rPr>
              <a:t>earch</a:t>
            </a:r>
          </a:p>
        </p:txBody>
      </p:sp>
      <p:cxnSp>
        <p:nvCxnSpPr>
          <p:cNvPr id="29" name="Gerade Verbindung mit Pfeil 28"/>
          <p:cNvCxnSpPr/>
          <p:nvPr/>
        </p:nvCxnSpPr>
        <p:spPr>
          <a:xfrm flipV="1">
            <a:off x="2120536" y="3247367"/>
            <a:ext cx="940958" cy="2"/>
          </a:xfrm>
          <a:prstGeom prst="straightConnector1">
            <a:avLst/>
          </a:prstGeom>
          <a:ln w="38100">
            <a:headEnd type="oval" w="lg" len="lg"/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Grafik 34"/>
          <p:cNvPicPr>
            <a:picLocks noChangeAspect="1"/>
          </p:cNvPicPr>
          <p:nvPr/>
        </p:nvPicPr>
        <p:blipFill rotWithShape="1">
          <a:blip r:embed="rId7"/>
          <a:srcRect t="1" b="46828"/>
          <a:stretch/>
        </p:blipFill>
        <p:spPr>
          <a:xfrm>
            <a:off x="4919484" y="3013137"/>
            <a:ext cx="551594" cy="568888"/>
          </a:xfrm>
          <a:prstGeom prst="rect">
            <a:avLst/>
          </a:prstGeom>
        </p:spPr>
      </p:pic>
      <p:cxnSp>
        <p:nvCxnSpPr>
          <p:cNvPr id="36" name="Gerade Verbindung mit Pfeil 35"/>
          <p:cNvCxnSpPr/>
          <p:nvPr/>
        </p:nvCxnSpPr>
        <p:spPr>
          <a:xfrm>
            <a:off x="3613088" y="3247367"/>
            <a:ext cx="1306396" cy="0"/>
          </a:xfrm>
          <a:prstGeom prst="straightConnector1">
            <a:avLst/>
          </a:prstGeom>
          <a:ln w="38100"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r Verbinder 41"/>
          <p:cNvCxnSpPr/>
          <p:nvPr/>
        </p:nvCxnSpPr>
        <p:spPr>
          <a:xfrm>
            <a:off x="7670101" y="5048404"/>
            <a:ext cx="0" cy="1060084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1" name="Textfeld 40"/>
          <p:cNvSpPr txBox="1"/>
          <p:nvPr/>
        </p:nvSpPr>
        <p:spPr>
          <a:xfrm>
            <a:off x="5471078" y="2957352"/>
            <a:ext cx="24184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e</a:t>
            </a:r>
            <a:r>
              <a:rPr lang="en-US" dirty="0" smtClean="0">
                <a:solidFill>
                  <a:schemeClr val="accent3">
                    <a:lumMod val="50000"/>
                  </a:schemeClr>
                </a:solidFill>
              </a:rPr>
              <a:t>nough suggestions for </a:t>
            </a:r>
          </a:p>
          <a:p>
            <a:r>
              <a:rPr lang="en-US" dirty="0" smtClean="0">
                <a:solidFill>
                  <a:schemeClr val="accent3">
                    <a:lumMod val="50000"/>
                  </a:schemeClr>
                </a:solidFill>
              </a:rPr>
              <a:t>given offset &amp; limit?</a:t>
            </a:r>
            <a:endParaRPr lang="en-US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44" name="Textfeld 43"/>
          <p:cNvSpPr txBox="1"/>
          <p:nvPr/>
        </p:nvSpPr>
        <p:spPr>
          <a:xfrm>
            <a:off x="5598264" y="3865459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</a:t>
            </a:r>
            <a:endParaRPr lang="en-US" dirty="0"/>
          </a:p>
        </p:txBody>
      </p:sp>
      <p:cxnSp>
        <p:nvCxnSpPr>
          <p:cNvPr id="46" name="Gerade Verbindung mit Pfeil 45"/>
          <p:cNvCxnSpPr>
            <a:endCxn id="19" idx="0"/>
          </p:cNvCxnSpPr>
          <p:nvPr/>
        </p:nvCxnSpPr>
        <p:spPr>
          <a:xfrm flipH="1">
            <a:off x="5598264" y="3616422"/>
            <a:ext cx="0" cy="1088013"/>
          </a:xfrm>
          <a:prstGeom prst="straightConnector1">
            <a:avLst/>
          </a:prstGeom>
          <a:ln w="38100"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Gerader Verbinder 48"/>
          <p:cNvCxnSpPr/>
          <p:nvPr/>
        </p:nvCxnSpPr>
        <p:spPr>
          <a:xfrm flipH="1">
            <a:off x="108858" y="4411132"/>
            <a:ext cx="9472816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3" name="Textfeld 52"/>
          <p:cNvSpPr txBox="1"/>
          <p:nvPr/>
        </p:nvSpPr>
        <p:spPr>
          <a:xfrm>
            <a:off x="2785198" y="5390486"/>
            <a:ext cx="2486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(search already applied)</a:t>
            </a:r>
            <a:endParaRPr lang="en-US" dirty="0"/>
          </a:p>
        </p:txBody>
      </p:sp>
      <p:cxnSp>
        <p:nvCxnSpPr>
          <p:cNvPr id="55" name="Gerade Verbindung mit Pfeil 54"/>
          <p:cNvCxnSpPr/>
          <p:nvPr/>
        </p:nvCxnSpPr>
        <p:spPr>
          <a:xfrm>
            <a:off x="2120536" y="5378463"/>
            <a:ext cx="4113158" cy="0"/>
          </a:xfrm>
          <a:prstGeom prst="straightConnector1">
            <a:avLst/>
          </a:prstGeom>
          <a:ln w="38100">
            <a:headEnd type="oval" w="lg" len="lg"/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Gerade Verbindung mit Pfeil 65"/>
          <p:cNvCxnSpPr/>
          <p:nvPr/>
        </p:nvCxnSpPr>
        <p:spPr>
          <a:xfrm>
            <a:off x="7886291" y="3247367"/>
            <a:ext cx="1791109" cy="0"/>
          </a:xfrm>
          <a:prstGeom prst="straightConnector1">
            <a:avLst/>
          </a:prstGeom>
          <a:ln w="38100"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Datumsplatzhalter 3"/>
          <p:cNvSpPr>
            <a:spLocks noGrp="1"/>
          </p:cNvSpPr>
          <p:nvPr>
            <p:ph type="dt" sz="half" idx="10"/>
          </p:nvPr>
        </p:nvSpPr>
        <p:spPr>
          <a:xfrm>
            <a:off x="457200" y="6498000"/>
            <a:ext cx="959135" cy="360000"/>
          </a:xfrm>
        </p:spPr>
        <p:txBody>
          <a:bodyPr/>
          <a:lstStyle/>
          <a:p>
            <a:fld id="{34C25F2D-E873-4EB4-83FA-E7AF7389FC46}" type="datetime1">
              <a:rPr lang="de-DE" smtClean="0"/>
              <a:t>13.03.2014</a:t>
            </a:fld>
            <a:endParaRPr lang="en-US"/>
          </a:p>
        </p:txBody>
      </p:sp>
      <p:sp>
        <p:nvSpPr>
          <p:cNvPr id="70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1451811" y="6498000"/>
            <a:ext cx="9291552" cy="360000"/>
          </a:xfrm>
        </p:spPr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2056" name="Textfeld 2055"/>
          <p:cNvSpPr txBox="1"/>
          <p:nvPr/>
        </p:nvSpPr>
        <p:spPr>
          <a:xfrm>
            <a:off x="7909018" y="2878035"/>
            <a:ext cx="491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</a:t>
            </a:r>
            <a:r>
              <a:rPr lang="en-US" dirty="0" smtClean="0"/>
              <a:t>es</a:t>
            </a:r>
          </a:p>
        </p:txBody>
      </p:sp>
      <p:cxnSp>
        <p:nvCxnSpPr>
          <p:cNvPr id="77" name="Gerade Verbindung mit Pfeil 76"/>
          <p:cNvCxnSpPr/>
          <p:nvPr/>
        </p:nvCxnSpPr>
        <p:spPr>
          <a:xfrm>
            <a:off x="6780106" y="5366333"/>
            <a:ext cx="2897294" cy="12130"/>
          </a:xfrm>
          <a:prstGeom prst="straightConnector1">
            <a:avLst/>
          </a:prstGeom>
          <a:ln w="38100"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8" name="Grafik 77"/>
          <p:cNvPicPr>
            <a:picLocks noChangeAspect="1"/>
          </p:cNvPicPr>
          <p:nvPr/>
        </p:nvPicPr>
        <p:blipFill rotWithShape="1">
          <a:blip r:embed="rId6"/>
          <a:srcRect b="71773"/>
          <a:stretch/>
        </p:blipFill>
        <p:spPr>
          <a:xfrm>
            <a:off x="8648314" y="5720770"/>
            <a:ext cx="551594" cy="290726"/>
          </a:xfrm>
          <a:prstGeom prst="rect">
            <a:avLst/>
          </a:prstGeom>
        </p:spPr>
      </p:pic>
      <p:pic>
        <p:nvPicPr>
          <p:cNvPr id="79" name="Grafik 78"/>
          <p:cNvPicPr>
            <a:picLocks noChangeAspect="1"/>
          </p:cNvPicPr>
          <p:nvPr/>
        </p:nvPicPr>
        <p:blipFill rotWithShape="1">
          <a:blip r:embed="rId7"/>
          <a:srcRect t="1" b="46828"/>
          <a:stretch/>
        </p:blipFill>
        <p:spPr>
          <a:xfrm>
            <a:off x="8648314" y="5151882"/>
            <a:ext cx="551594" cy="568888"/>
          </a:xfrm>
          <a:prstGeom prst="rect">
            <a:avLst/>
          </a:prstGeom>
        </p:spPr>
      </p:pic>
      <p:pic>
        <p:nvPicPr>
          <p:cNvPr id="2061" name="Grafik 206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78183" y="2924086"/>
            <a:ext cx="2085975" cy="292417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1" name="Grafik 90"/>
          <p:cNvPicPr>
            <a:picLocks noChangeAspect="1"/>
          </p:cNvPicPr>
          <p:nvPr/>
        </p:nvPicPr>
        <p:blipFill rotWithShape="1">
          <a:blip r:embed="rId7"/>
          <a:srcRect t="1" b="46828"/>
          <a:stretch/>
        </p:blipFill>
        <p:spPr>
          <a:xfrm>
            <a:off x="8648314" y="3013137"/>
            <a:ext cx="551594" cy="568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173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Php</a:t>
            </a:r>
            <a:r>
              <a:rPr lang="en-US" dirty="0"/>
              <a:t> </a:t>
            </a:r>
            <a:r>
              <a:rPr lang="en-US" dirty="0" smtClean="0"/>
              <a:t>Unit-Tests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>
                <a:sym typeface="Wingdings" panose="05000000000000000000" pitchFamily="2" charset="2"/>
              </a:rPr>
              <a:t> </a:t>
            </a:r>
            <a:r>
              <a:rPr lang="de-DE" dirty="0" err="1" smtClean="0">
                <a:sym typeface="Wingdings" panose="05000000000000000000" pitchFamily="2" charset="2"/>
              </a:rPr>
              <a:t>MediaWikiTestCase</a:t>
            </a:r>
            <a:endParaRPr lang="de-DE" dirty="0">
              <a:sym typeface="Wingdings" panose="05000000000000000000" pitchFamily="2" charset="2"/>
            </a:endParaRPr>
          </a:p>
          <a:p>
            <a:pPr lvl="1"/>
            <a:r>
              <a:rPr lang="de-DE" dirty="0" err="1" smtClean="0">
                <a:sym typeface="Wingdings" panose="05000000000000000000" pitchFamily="2" charset="2"/>
              </a:rPr>
              <a:t>clones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>
                <a:sym typeface="Wingdings" panose="05000000000000000000" pitchFamily="2" charset="2"/>
              </a:rPr>
              <a:t>DB </a:t>
            </a:r>
            <a:r>
              <a:rPr lang="de-DE" dirty="0" err="1">
                <a:sym typeface="Wingdings" panose="05000000000000000000" pitchFamily="2" charset="2"/>
              </a:rPr>
              <a:t>schema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smtClean="0">
                <a:sym typeface="Wingdings" panose="05000000000000000000" pitchFamily="2" charset="2"/>
              </a:rPr>
              <a:t>(</a:t>
            </a:r>
            <a:r>
              <a:rPr lang="de-DE" dirty="0" err="1" smtClean="0">
                <a:sym typeface="Wingdings" panose="05000000000000000000" pitchFamily="2" charset="2"/>
              </a:rPr>
              <a:t>tablenames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with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prefix</a:t>
            </a:r>
            <a:r>
              <a:rPr lang="de-DE" dirty="0" smtClean="0">
                <a:sym typeface="Wingdings" panose="05000000000000000000" pitchFamily="2" charset="2"/>
              </a:rPr>
              <a:t>)</a:t>
            </a:r>
          </a:p>
          <a:p>
            <a:pPr lvl="1"/>
            <a:r>
              <a:rPr lang="de-DE" dirty="0" err="1" smtClean="0">
                <a:sym typeface="Wingdings" panose="05000000000000000000" pitchFamily="2" charset="2"/>
              </a:rPr>
              <a:t>Implement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i="1" dirty="0" err="1">
                <a:sym typeface="Wingdings" panose="05000000000000000000" pitchFamily="2" charset="2"/>
              </a:rPr>
              <a:t>setUp</a:t>
            </a:r>
            <a:r>
              <a:rPr lang="de-DE" i="1" dirty="0">
                <a:sym typeface="Wingdings" panose="05000000000000000000" pitchFamily="2" charset="2"/>
              </a:rPr>
              <a:t>(), </a:t>
            </a:r>
            <a:r>
              <a:rPr lang="de-DE" i="1" dirty="0" err="1">
                <a:sym typeface="Wingdings" panose="05000000000000000000" pitchFamily="2" charset="2"/>
              </a:rPr>
              <a:t>addDBData</a:t>
            </a:r>
            <a:r>
              <a:rPr lang="de-DE" i="1" dirty="0" smtClean="0">
                <a:sym typeface="Wingdings" panose="05000000000000000000" pitchFamily="2" charset="2"/>
              </a:rPr>
              <a:t>(), </a:t>
            </a:r>
            <a:r>
              <a:rPr lang="de-DE" i="1" dirty="0" err="1">
                <a:sym typeface="Wingdings" panose="05000000000000000000" pitchFamily="2" charset="2"/>
              </a:rPr>
              <a:t>tearDown</a:t>
            </a:r>
            <a:r>
              <a:rPr lang="de-DE" i="1" dirty="0" smtClean="0">
                <a:sym typeface="Wingdings" panose="05000000000000000000" pitchFamily="2" charset="2"/>
              </a:rPr>
              <a:t>(), </a:t>
            </a:r>
            <a:r>
              <a:rPr lang="de-DE" b="1" i="1" dirty="0" err="1" smtClean="0">
                <a:sym typeface="Wingdings" panose="05000000000000000000" pitchFamily="2" charset="2"/>
              </a:rPr>
              <a:t>testSomeFunctionality</a:t>
            </a:r>
            <a:r>
              <a:rPr lang="de-DE" i="1" dirty="0" smtClean="0">
                <a:sym typeface="Wingdings" panose="05000000000000000000" pitchFamily="2" charset="2"/>
              </a:rPr>
              <a:t>()</a:t>
            </a:r>
          </a:p>
          <a:p>
            <a:pPr lvl="1"/>
            <a:endParaRPr lang="de-DE" i="1" dirty="0" smtClean="0">
              <a:sym typeface="Wingdings" panose="05000000000000000000" pitchFamily="2" charset="2"/>
            </a:endParaRPr>
          </a:p>
          <a:p>
            <a:r>
              <a:rPr lang="de-DE" dirty="0">
                <a:sym typeface="Wingdings" panose="05000000000000000000" pitchFamily="2" charset="2"/>
              </a:rPr>
              <a:t>Test </a:t>
            </a:r>
            <a:r>
              <a:rPr lang="de-DE" b="1" dirty="0" err="1">
                <a:sym typeface="Wingdings" panose="05000000000000000000" pitchFamily="2" charset="2"/>
              </a:rPr>
              <a:t>suggester</a:t>
            </a:r>
            <a:endParaRPr lang="de-DE" dirty="0">
              <a:sym typeface="Wingdings" panose="05000000000000000000" pitchFamily="2" charset="2"/>
            </a:endParaRPr>
          </a:p>
          <a:p>
            <a:pPr lvl="1"/>
            <a:r>
              <a:rPr lang="en-US" dirty="0"/>
              <a:t>Insert sample property pair probability table</a:t>
            </a:r>
          </a:p>
          <a:p>
            <a:pPr lvl="1"/>
            <a:r>
              <a:rPr lang="en-US" dirty="0"/>
              <a:t>Request suggestions based on that table</a:t>
            </a:r>
          </a:p>
          <a:p>
            <a:pPr lvl="1"/>
            <a:r>
              <a:rPr lang="en-US" dirty="0"/>
              <a:t>Check if </a:t>
            </a:r>
            <a:r>
              <a:rPr lang="en-US" dirty="0" smtClean="0"/>
              <a:t>suggestions are </a:t>
            </a:r>
            <a:r>
              <a:rPr lang="en-US" dirty="0"/>
              <a:t>as </a:t>
            </a:r>
            <a:r>
              <a:rPr lang="en-US" dirty="0" smtClean="0"/>
              <a:t>expected</a:t>
            </a:r>
          </a:p>
          <a:p>
            <a:pPr lvl="1"/>
            <a:endParaRPr lang="de-DE" dirty="0"/>
          </a:p>
          <a:p>
            <a:r>
              <a:rPr lang="de-DE" dirty="0">
                <a:sym typeface="Wingdings" panose="05000000000000000000" pitchFamily="2" charset="2"/>
              </a:rPr>
              <a:t>Test </a:t>
            </a:r>
            <a:r>
              <a:rPr lang="de-DE" b="1" dirty="0" err="1" smtClean="0">
                <a:sym typeface="Wingdings" panose="05000000000000000000" pitchFamily="2" charset="2"/>
              </a:rPr>
              <a:t>maintenance</a:t>
            </a:r>
            <a:r>
              <a:rPr lang="de-DE" b="1" dirty="0" smtClean="0">
                <a:sym typeface="Wingdings" panose="05000000000000000000" pitchFamily="2" charset="2"/>
              </a:rPr>
              <a:t> </a:t>
            </a:r>
            <a:r>
              <a:rPr lang="de-DE" b="1" dirty="0" err="1" smtClean="0">
                <a:sym typeface="Wingdings" panose="05000000000000000000" pitchFamily="2" charset="2"/>
              </a:rPr>
              <a:t>csv</a:t>
            </a:r>
            <a:r>
              <a:rPr lang="de-DE" b="1" dirty="0" smtClean="0">
                <a:sym typeface="Wingdings" panose="05000000000000000000" pitchFamily="2" charset="2"/>
              </a:rPr>
              <a:t> </a:t>
            </a:r>
            <a:r>
              <a:rPr lang="de-DE" b="1" dirty="0" err="1" smtClean="0">
                <a:sym typeface="Wingdings" panose="05000000000000000000" pitchFamily="2" charset="2"/>
              </a:rPr>
              <a:t>import</a:t>
            </a:r>
            <a:endParaRPr lang="de-DE" b="1" dirty="0">
              <a:sym typeface="Wingdings" panose="05000000000000000000" pitchFamily="2" charset="2"/>
            </a:endParaRPr>
          </a:p>
          <a:p>
            <a:pPr lvl="1"/>
            <a:r>
              <a:rPr lang="en-US" dirty="0" smtClean="0"/>
              <a:t>Create sample csv file</a:t>
            </a:r>
            <a:endParaRPr lang="en-US" dirty="0"/>
          </a:p>
          <a:p>
            <a:pPr lvl="1"/>
            <a:r>
              <a:rPr lang="en-US" dirty="0" smtClean="0"/>
              <a:t>Run import script</a:t>
            </a:r>
            <a:endParaRPr lang="en-US" dirty="0"/>
          </a:p>
          <a:p>
            <a:pPr lvl="1"/>
            <a:r>
              <a:rPr lang="en-US" dirty="0"/>
              <a:t>Check if </a:t>
            </a:r>
            <a:r>
              <a:rPr lang="en-US" dirty="0" smtClean="0"/>
              <a:t>table has all entries 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25F2D-E873-4EB4-83FA-E7AF7389FC46}" type="datetime1">
              <a:rPr lang="de-DE" smtClean="0"/>
              <a:t>13.03.2014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677787" y="3293524"/>
            <a:ext cx="60753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accent5">
                    <a:lumMod val="75000"/>
                  </a:schemeClr>
                </a:solidFill>
              </a:rPr>
              <a:t>assertEquals</a:t>
            </a:r>
            <a:r>
              <a:rPr lang="en-US" dirty="0" smtClean="0"/>
              <a:t>( </a:t>
            </a:r>
            <a:r>
              <a:rPr lang="en-US" dirty="0" smtClean="0">
                <a:solidFill>
                  <a:srgbClr val="006600"/>
                </a:solidFill>
              </a:rPr>
              <a:t>3</a:t>
            </a:r>
            <a:r>
              <a:rPr lang="en-US" dirty="0" smtClean="0"/>
              <a:t>, $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suggestions-</a:t>
            </a:r>
            <a:r>
              <a:rPr lang="en-US" dirty="0" smtClean="0"/>
              <a:t>&gt;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first</a:t>
            </a:r>
            <a:r>
              <a:rPr lang="en-US" dirty="0" smtClean="0"/>
              <a:t>()-&gt;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getPropertyId</a:t>
            </a:r>
            <a:r>
              <a:rPr lang="en-US" dirty="0"/>
              <a:t>() </a:t>
            </a:r>
            <a:r>
              <a:rPr lang="en-US" dirty="0" smtClean="0"/>
              <a:t>);</a:t>
            </a:r>
          </a:p>
          <a:p>
            <a:r>
              <a:rPr lang="de-DE" dirty="0" smtClean="0"/>
              <a:t>…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677787" y="5047528"/>
            <a:ext cx="68473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assertEquals</a:t>
            </a:r>
            <a:r>
              <a:rPr lang="en-US" dirty="0"/>
              <a:t>( </a:t>
            </a:r>
            <a:r>
              <a:rPr lang="en-US" dirty="0">
                <a:solidFill>
                  <a:srgbClr val="006600"/>
                </a:solidFill>
              </a:rPr>
              <a:t>5</a:t>
            </a:r>
            <a:r>
              <a:rPr lang="en-US" dirty="0"/>
              <a:t>, </a:t>
            </a:r>
            <a:r>
              <a:rPr lang="en-US" dirty="0" err="1" smtClean="0">
                <a:solidFill>
                  <a:schemeClr val="accent5">
                    <a:lumMod val="75000"/>
                  </a:schemeClr>
                </a:solidFill>
              </a:rPr>
              <a:t>sql</a:t>
            </a:r>
            <a:r>
              <a:rPr lang="en-US" dirty="0" smtClean="0"/>
              <a:t>(“</a:t>
            </a:r>
            <a:r>
              <a:rPr lang="en-US" dirty="0" smtClean="0">
                <a:solidFill>
                  <a:srgbClr val="006600"/>
                </a:solidFill>
              </a:rPr>
              <a:t>SELECT </a:t>
            </a:r>
            <a:r>
              <a:rPr lang="en-US" dirty="0">
                <a:solidFill>
                  <a:srgbClr val="006600"/>
                </a:solidFill>
              </a:rPr>
              <a:t>COUNT(*) FROM </a:t>
            </a:r>
            <a:r>
              <a:rPr lang="en-US" dirty="0" err="1" smtClean="0">
                <a:solidFill>
                  <a:srgbClr val="006600"/>
                </a:solidFill>
              </a:rPr>
              <a:t>propertypairs</a:t>
            </a:r>
            <a:r>
              <a:rPr lang="en-US" dirty="0" smtClean="0"/>
              <a:t>”) );</a:t>
            </a:r>
          </a:p>
          <a:p>
            <a:r>
              <a:rPr lang="de-DE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7898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Evaluation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de-DE" dirty="0" smtClean="0"/>
              <a:t> 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pic>
        <p:nvPicPr>
          <p:cNvPr id="2052" name="Picture 4" descr="http://www.herrenausstatter.de/blog/wordpress/wp-content/uploads/Massban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6325" y="561974"/>
            <a:ext cx="5492750" cy="4119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9892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ounded Rectangle 19"/>
          <p:cNvSpPr/>
          <p:nvPr/>
        </p:nvSpPr>
        <p:spPr>
          <a:xfrm>
            <a:off x="549389" y="978272"/>
            <a:ext cx="2533651" cy="1742841"/>
          </a:xfrm>
          <a:prstGeom prst="roundRect">
            <a:avLst>
              <a:gd name="adj" fmla="val 742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de-DE" dirty="0" smtClean="0"/>
              <a:t>Random Item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Algorithm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58039042"/>
              </p:ext>
            </p:extLst>
          </p:nvPr>
        </p:nvGraphicFramePr>
        <p:xfrm>
          <a:off x="630684" y="1346302"/>
          <a:ext cx="2371060" cy="12742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25F2D-E873-4EB4-83FA-E7AF7389FC46}" type="datetime1">
              <a:rPr lang="de-DE" smtClean="0"/>
              <a:t>13.03.2014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7176796" y="1040466"/>
            <a:ext cx="3971925" cy="188595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/>
              <a:t>Suggester</a:t>
            </a:r>
            <a:endParaRPr lang="en-US" dirty="0"/>
          </a:p>
        </p:txBody>
      </p:sp>
      <p:graphicFrame>
        <p:nvGraphicFramePr>
          <p:cNvPr id="10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56101053"/>
              </p:ext>
            </p:extLst>
          </p:nvPr>
        </p:nvGraphicFramePr>
        <p:xfrm>
          <a:off x="4990809" y="4546739"/>
          <a:ext cx="2400300" cy="15144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14" name="Notched Right Arrow 13"/>
          <p:cNvSpPr/>
          <p:nvPr/>
        </p:nvSpPr>
        <p:spPr>
          <a:xfrm rot="432208">
            <a:off x="3081108" y="1531561"/>
            <a:ext cx="3581265" cy="982851"/>
          </a:xfrm>
          <a:custGeom>
            <a:avLst/>
            <a:gdLst>
              <a:gd name="connsiteX0" fmla="*/ 0 w 2886075"/>
              <a:gd name="connsiteY0" fmla="*/ 250567 h 1002267"/>
              <a:gd name="connsiteX1" fmla="*/ 2384942 w 2886075"/>
              <a:gd name="connsiteY1" fmla="*/ 250567 h 1002267"/>
              <a:gd name="connsiteX2" fmla="*/ 2384942 w 2886075"/>
              <a:gd name="connsiteY2" fmla="*/ 0 h 1002267"/>
              <a:gd name="connsiteX3" fmla="*/ 2886075 w 2886075"/>
              <a:gd name="connsiteY3" fmla="*/ 501134 h 1002267"/>
              <a:gd name="connsiteX4" fmla="*/ 2384942 w 2886075"/>
              <a:gd name="connsiteY4" fmla="*/ 1002267 h 1002267"/>
              <a:gd name="connsiteX5" fmla="*/ 2384942 w 2886075"/>
              <a:gd name="connsiteY5" fmla="*/ 751700 h 1002267"/>
              <a:gd name="connsiteX6" fmla="*/ 0 w 2886075"/>
              <a:gd name="connsiteY6" fmla="*/ 751700 h 1002267"/>
              <a:gd name="connsiteX7" fmla="*/ 250567 w 2886075"/>
              <a:gd name="connsiteY7" fmla="*/ 501134 h 1002267"/>
              <a:gd name="connsiteX8" fmla="*/ 0 w 2886075"/>
              <a:gd name="connsiteY8" fmla="*/ 250567 h 1002267"/>
              <a:gd name="connsiteX0" fmla="*/ 561381 w 3447456"/>
              <a:gd name="connsiteY0" fmla="*/ 250567 h 1141400"/>
              <a:gd name="connsiteX1" fmla="*/ 2946323 w 3447456"/>
              <a:gd name="connsiteY1" fmla="*/ 250567 h 1141400"/>
              <a:gd name="connsiteX2" fmla="*/ 2946323 w 3447456"/>
              <a:gd name="connsiteY2" fmla="*/ 0 h 1141400"/>
              <a:gd name="connsiteX3" fmla="*/ 3447456 w 3447456"/>
              <a:gd name="connsiteY3" fmla="*/ 501134 h 1141400"/>
              <a:gd name="connsiteX4" fmla="*/ 2946323 w 3447456"/>
              <a:gd name="connsiteY4" fmla="*/ 1002267 h 1141400"/>
              <a:gd name="connsiteX5" fmla="*/ 2946323 w 3447456"/>
              <a:gd name="connsiteY5" fmla="*/ 751700 h 1141400"/>
              <a:gd name="connsiteX6" fmla="*/ 561381 w 3447456"/>
              <a:gd name="connsiteY6" fmla="*/ 751700 h 1141400"/>
              <a:gd name="connsiteX7" fmla="*/ 0 w 3447456"/>
              <a:gd name="connsiteY7" fmla="*/ 1141400 h 1141400"/>
              <a:gd name="connsiteX8" fmla="*/ 561381 w 3447456"/>
              <a:gd name="connsiteY8" fmla="*/ 250567 h 1141400"/>
              <a:gd name="connsiteX0" fmla="*/ 696782 w 3582857"/>
              <a:gd name="connsiteY0" fmla="*/ 250567 h 1141400"/>
              <a:gd name="connsiteX1" fmla="*/ 3081724 w 3582857"/>
              <a:gd name="connsiteY1" fmla="*/ 250567 h 1141400"/>
              <a:gd name="connsiteX2" fmla="*/ 3081724 w 3582857"/>
              <a:gd name="connsiteY2" fmla="*/ 0 h 1141400"/>
              <a:gd name="connsiteX3" fmla="*/ 3582857 w 3582857"/>
              <a:gd name="connsiteY3" fmla="*/ 501134 h 1141400"/>
              <a:gd name="connsiteX4" fmla="*/ 3081724 w 3582857"/>
              <a:gd name="connsiteY4" fmla="*/ 1002267 h 1141400"/>
              <a:gd name="connsiteX5" fmla="*/ 3081724 w 3582857"/>
              <a:gd name="connsiteY5" fmla="*/ 751700 h 1141400"/>
              <a:gd name="connsiteX6" fmla="*/ 696782 w 3582857"/>
              <a:gd name="connsiteY6" fmla="*/ 751700 h 1141400"/>
              <a:gd name="connsiteX7" fmla="*/ 135401 w 3582857"/>
              <a:gd name="connsiteY7" fmla="*/ 1141400 h 1141400"/>
              <a:gd name="connsiteX8" fmla="*/ 21754 w 3582857"/>
              <a:gd name="connsiteY8" fmla="*/ 67196 h 1141400"/>
              <a:gd name="connsiteX9" fmla="*/ 696782 w 3582857"/>
              <a:gd name="connsiteY9" fmla="*/ 250567 h 1141400"/>
              <a:gd name="connsiteX0" fmla="*/ 746435 w 3632510"/>
              <a:gd name="connsiteY0" fmla="*/ 250567 h 1141400"/>
              <a:gd name="connsiteX1" fmla="*/ 3131377 w 3632510"/>
              <a:gd name="connsiteY1" fmla="*/ 250567 h 1141400"/>
              <a:gd name="connsiteX2" fmla="*/ 3131377 w 3632510"/>
              <a:gd name="connsiteY2" fmla="*/ 0 h 1141400"/>
              <a:gd name="connsiteX3" fmla="*/ 3632510 w 3632510"/>
              <a:gd name="connsiteY3" fmla="*/ 501134 h 1141400"/>
              <a:gd name="connsiteX4" fmla="*/ 3131377 w 3632510"/>
              <a:gd name="connsiteY4" fmla="*/ 1002267 h 1141400"/>
              <a:gd name="connsiteX5" fmla="*/ 3131377 w 3632510"/>
              <a:gd name="connsiteY5" fmla="*/ 751700 h 1141400"/>
              <a:gd name="connsiteX6" fmla="*/ 746435 w 3632510"/>
              <a:gd name="connsiteY6" fmla="*/ 751700 h 1141400"/>
              <a:gd name="connsiteX7" fmla="*/ 185054 w 3632510"/>
              <a:gd name="connsiteY7" fmla="*/ 1141400 h 1141400"/>
              <a:gd name="connsiteX8" fmla="*/ 71407 w 3632510"/>
              <a:gd name="connsiteY8" fmla="*/ 67196 h 1141400"/>
              <a:gd name="connsiteX9" fmla="*/ 746435 w 3632510"/>
              <a:gd name="connsiteY9" fmla="*/ 250567 h 1141400"/>
              <a:gd name="connsiteX0" fmla="*/ 713095 w 3599170"/>
              <a:gd name="connsiteY0" fmla="*/ 250567 h 1160232"/>
              <a:gd name="connsiteX1" fmla="*/ 3098037 w 3599170"/>
              <a:gd name="connsiteY1" fmla="*/ 250567 h 1160232"/>
              <a:gd name="connsiteX2" fmla="*/ 3098037 w 3599170"/>
              <a:gd name="connsiteY2" fmla="*/ 0 h 1160232"/>
              <a:gd name="connsiteX3" fmla="*/ 3599170 w 3599170"/>
              <a:gd name="connsiteY3" fmla="*/ 501134 h 1160232"/>
              <a:gd name="connsiteX4" fmla="*/ 3098037 w 3599170"/>
              <a:gd name="connsiteY4" fmla="*/ 1002267 h 1160232"/>
              <a:gd name="connsiteX5" fmla="*/ 3098037 w 3599170"/>
              <a:gd name="connsiteY5" fmla="*/ 751700 h 1160232"/>
              <a:gd name="connsiteX6" fmla="*/ 713095 w 3599170"/>
              <a:gd name="connsiteY6" fmla="*/ 751700 h 1160232"/>
              <a:gd name="connsiteX7" fmla="*/ 151714 w 3599170"/>
              <a:gd name="connsiteY7" fmla="*/ 1141400 h 1160232"/>
              <a:gd name="connsiteX8" fmla="*/ 38067 w 3599170"/>
              <a:gd name="connsiteY8" fmla="*/ 67196 h 1160232"/>
              <a:gd name="connsiteX9" fmla="*/ 713095 w 3599170"/>
              <a:gd name="connsiteY9" fmla="*/ 250567 h 1160232"/>
              <a:gd name="connsiteX0" fmla="*/ 713095 w 3599170"/>
              <a:gd name="connsiteY0" fmla="*/ 250567 h 1141400"/>
              <a:gd name="connsiteX1" fmla="*/ 3098037 w 3599170"/>
              <a:gd name="connsiteY1" fmla="*/ 250567 h 1141400"/>
              <a:gd name="connsiteX2" fmla="*/ 3098037 w 3599170"/>
              <a:gd name="connsiteY2" fmla="*/ 0 h 1141400"/>
              <a:gd name="connsiteX3" fmla="*/ 3599170 w 3599170"/>
              <a:gd name="connsiteY3" fmla="*/ 501134 h 1141400"/>
              <a:gd name="connsiteX4" fmla="*/ 3098037 w 3599170"/>
              <a:gd name="connsiteY4" fmla="*/ 1002267 h 1141400"/>
              <a:gd name="connsiteX5" fmla="*/ 3098037 w 3599170"/>
              <a:gd name="connsiteY5" fmla="*/ 751700 h 1141400"/>
              <a:gd name="connsiteX6" fmla="*/ 713095 w 3599170"/>
              <a:gd name="connsiteY6" fmla="*/ 751700 h 1141400"/>
              <a:gd name="connsiteX7" fmla="*/ 151714 w 3599170"/>
              <a:gd name="connsiteY7" fmla="*/ 1141400 h 1141400"/>
              <a:gd name="connsiteX8" fmla="*/ 38067 w 3599170"/>
              <a:gd name="connsiteY8" fmla="*/ 67196 h 1141400"/>
              <a:gd name="connsiteX9" fmla="*/ 713095 w 3599170"/>
              <a:gd name="connsiteY9" fmla="*/ 250567 h 1141400"/>
              <a:gd name="connsiteX0" fmla="*/ 713095 w 3599170"/>
              <a:gd name="connsiteY0" fmla="*/ 250567 h 1141400"/>
              <a:gd name="connsiteX1" fmla="*/ 3098037 w 3599170"/>
              <a:gd name="connsiteY1" fmla="*/ 250567 h 1141400"/>
              <a:gd name="connsiteX2" fmla="*/ 3098037 w 3599170"/>
              <a:gd name="connsiteY2" fmla="*/ 0 h 1141400"/>
              <a:gd name="connsiteX3" fmla="*/ 3599170 w 3599170"/>
              <a:gd name="connsiteY3" fmla="*/ 501134 h 1141400"/>
              <a:gd name="connsiteX4" fmla="*/ 3098037 w 3599170"/>
              <a:gd name="connsiteY4" fmla="*/ 1002267 h 1141400"/>
              <a:gd name="connsiteX5" fmla="*/ 3098037 w 3599170"/>
              <a:gd name="connsiteY5" fmla="*/ 751700 h 1141400"/>
              <a:gd name="connsiteX6" fmla="*/ 713095 w 3599170"/>
              <a:gd name="connsiteY6" fmla="*/ 751700 h 1141400"/>
              <a:gd name="connsiteX7" fmla="*/ 151714 w 3599170"/>
              <a:gd name="connsiteY7" fmla="*/ 1141400 h 1141400"/>
              <a:gd name="connsiteX8" fmla="*/ 38067 w 3599170"/>
              <a:gd name="connsiteY8" fmla="*/ 67196 h 1141400"/>
              <a:gd name="connsiteX9" fmla="*/ 713095 w 3599170"/>
              <a:gd name="connsiteY9" fmla="*/ 250567 h 1141400"/>
              <a:gd name="connsiteX0" fmla="*/ 675028 w 3561103"/>
              <a:gd name="connsiteY0" fmla="*/ 250567 h 1141400"/>
              <a:gd name="connsiteX1" fmla="*/ 3059970 w 3561103"/>
              <a:gd name="connsiteY1" fmla="*/ 250567 h 1141400"/>
              <a:gd name="connsiteX2" fmla="*/ 3059970 w 3561103"/>
              <a:gd name="connsiteY2" fmla="*/ 0 h 1141400"/>
              <a:gd name="connsiteX3" fmla="*/ 3561103 w 3561103"/>
              <a:gd name="connsiteY3" fmla="*/ 501134 h 1141400"/>
              <a:gd name="connsiteX4" fmla="*/ 3059970 w 3561103"/>
              <a:gd name="connsiteY4" fmla="*/ 1002267 h 1141400"/>
              <a:gd name="connsiteX5" fmla="*/ 3059970 w 3561103"/>
              <a:gd name="connsiteY5" fmla="*/ 751700 h 1141400"/>
              <a:gd name="connsiteX6" fmla="*/ 675028 w 3561103"/>
              <a:gd name="connsiteY6" fmla="*/ 751700 h 1141400"/>
              <a:gd name="connsiteX7" fmla="*/ 113647 w 3561103"/>
              <a:gd name="connsiteY7" fmla="*/ 1141400 h 1141400"/>
              <a:gd name="connsiteX8" fmla="*/ 0 w 3561103"/>
              <a:gd name="connsiteY8" fmla="*/ 67196 h 1141400"/>
              <a:gd name="connsiteX9" fmla="*/ 675028 w 3561103"/>
              <a:gd name="connsiteY9" fmla="*/ 250567 h 1141400"/>
              <a:gd name="connsiteX0" fmla="*/ 675028 w 3561103"/>
              <a:gd name="connsiteY0" fmla="*/ 250567 h 1141400"/>
              <a:gd name="connsiteX1" fmla="*/ 3059970 w 3561103"/>
              <a:gd name="connsiteY1" fmla="*/ 250567 h 1141400"/>
              <a:gd name="connsiteX2" fmla="*/ 3059970 w 3561103"/>
              <a:gd name="connsiteY2" fmla="*/ 0 h 1141400"/>
              <a:gd name="connsiteX3" fmla="*/ 3561103 w 3561103"/>
              <a:gd name="connsiteY3" fmla="*/ 501134 h 1141400"/>
              <a:gd name="connsiteX4" fmla="*/ 3059970 w 3561103"/>
              <a:gd name="connsiteY4" fmla="*/ 1002267 h 1141400"/>
              <a:gd name="connsiteX5" fmla="*/ 3059970 w 3561103"/>
              <a:gd name="connsiteY5" fmla="*/ 751700 h 1141400"/>
              <a:gd name="connsiteX6" fmla="*/ 113647 w 3561103"/>
              <a:gd name="connsiteY6" fmla="*/ 1141400 h 1141400"/>
              <a:gd name="connsiteX7" fmla="*/ 0 w 3561103"/>
              <a:gd name="connsiteY7" fmla="*/ 67196 h 1141400"/>
              <a:gd name="connsiteX8" fmla="*/ 675028 w 3561103"/>
              <a:gd name="connsiteY8" fmla="*/ 250567 h 1141400"/>
              <a:gd name="connsiteX0" fmla="*/ 0 w 3561103"/>
              <a:gd name="connsiteY0" fmla="*/ 67196 h 1141400"/>
              <a:gd name="connsiteX1" fmla="*/ 3059970 w 3561103"/>
              <a:gd name="connsiteY1" fmla="*/ 250567 h 1141400"/>
              <a:gd name="connsiteX2" fmla="*/ 3059970 w 3561103"/>
              <a:gd name="connsiteY2" fmla="*/ 0 h 1141400"/>
              <a:gd name="connsiteX3" fmla="*/ 3561103 w 3561103"/>
              <a:gd name="connsiteY3" fmla="*/ 501134 h 1141400"/>
              <a:gd name="connsiteX4" fmla="*/ 3059970 w 3561103"/>
              <a:gd name="connsiteY4" fmla="*/ 1002267 h 1141400"/>
              <a:gd name="connsiteX5" fmla="*/ 3059970 w 3561103"/>
              <a:gd name="connsiteY5" fmla="*/ 751700 h 1141400"/>
              <a:gd name="connsiteX6" fmla="*/ 113647 w 3561103"/>
              <a:gd name="connsiteY6" fmla="*/ 1141400 h 1141400"/>
              <a:gd name="connsiteX7" fmla="*/ 0 w 3561103"/>
              <a:gd name="connsiteY7" fmla="*/ 67196 h 1141400"/>
              <a:gd name="connsiteX0" fmla="*/ 209286 w 3770389"/>
              <a:gd name="connsiteY0" fmla="*/ 67196 h 1175722"/>
              <a:gd name="connsiteX1" fmla="*/ 3269256 w 3770389"/>
              <a:gd name="connsiteY1" fmla="*/ 250567 h 1175722"/>
              <a:gd name="connsiteX2" fmla="*/ 3269256 w 3770389"/>
              <a:gd name="connsiteY2" fmla="*/ 0 h 1175722"/>
              <a:gd name="connsiteX3" fmla="*/ 3770389 w 3770389"/>
              <a:gd name="connsiteY3" fmla="*/ 501134 h 1175722"/>
              <a:gd name="connsiteX4" fmla="*/ 3269256 w 3770389"/>
              <a:gd name="connsiteY4" fmla="*/ 1002267 h 1175722"/>
              <a:gd name="connsiteX5" fmla="*/ 3269256 w 3770389"/>
              <a:gd name="connsiteY5" fmla="*/ 751700 h 1175722"/>
              <a:gd name="connsiteX6" fmla="*/ 279267 w 3770389"/>
              <a:gd name="connsiteY6" fmla="*/ 1175722 h 1175722"/>
              <a:gd name="connsiteX7" fmla="*/ 209286 w 3770389"/>
              <a:gd name="connsiteY7" fmla="*/ 67196 h 1175722"/>
              <a:gd name="connsiteX0" fmla="*/ 0 w 3561103"/>
              <a:gd name="connsiteY0" fmla="*/ 67196 h 1175722"/>
              <a:gd name="connsiteX1" fmla="*/ 3059970 w 3561103"/>
              <a:gd name="connsiteY1" fmla="*/ 250567 h 1175722"/>
              <a:gd name="connsiteX2" fmla="*/ 3059970 w 3561103"/>
              <a:gd name="connsiteY2" fmla="*/ 0 h 1175722"/>
              <a:gd name="connsiteX3" fmla="*/ 3561103 w 3561103"/>
              <a:gd name="connsiteY3" fmla="*/ 501134 h 1175722"/>
              <a:gd name="connsiteX4" fmla="*/ 3059970 w 3561103"/>
              <a:gd name="connsiteY4" fmla="*/ 1002267 h 1175722"/>
              <a:gd name="connsiteX5" fmla="*/ 3059970 w 3561103"/>
              <a:gd name="connsiteY5" fmla="*/ 751700 h 1175722"/>
              <a:gd name="connsiteX6" fmla="*/ 69981 w 3561103"/>
              <a:gd name="connsiteY6" fmla="*/ 1175722 h 1175722"/>
              <a:gd name="connsiteX7" fmla="*/ 0 w 3561103"/>
              <a:gd name="connsiteY7" fmla="*/ 67196 h 1175722"/>
              <a:gd name="connsiteX0" fmla="*/ 0 w 3561103"/>
              <a:gd name="connsiteY0" fmla="*/ 67196 h 1175722"/>
              <a:gd name="connsiteX1" fmla="*/ 3059970 w 3561103"/>
              <a:gd name="connsiteY1" fmla="*/ 250567 h 1175722"/>
              <a:gd name="connsiteX2" fmla="*/ 3059970 w 3561103"/>
              <a:gd name="connsiteY2" fmla="*/ 0 h 1175722"/>
              <a:gd name="connsiteX3" fmla="*/ 3561103 w 3561103"/>
              <a:gd name="connsiteY3" fmla="*/ 501134 h 1175722"/>
              <a:gd name="connsiteX4" fmla="*/ 3059970 w 3561103"/>
              <a:gd name="connsiteY4" fmla="*/ 1002267 h 1175722"/>
              <a:gd name="connsiteX5" fmla="*/ 3059970 w 3561103"/>
              <a:gd name="connsiteY5" fmla="*/ 751700 h 1175722"/>
              <a:gd name="connsiteX6" fmla="*/ 69981 w 3561103"/>
              <a:gd name="connsiteY6" fmla="*/ 1175722 h 1175722"/>
              <a:gd name="connsiteX7" fmla="*/ 0 w 3561103"/>
              <a:gd name="connsiteY7" fmla="*/ 67196 h 1175722"/>
              <a:gd name="connsiteX0" fmla="*/ 0 w 3649735"/>
              <a:gd name="connsiteY0" fmla="*/ 49596 h 1175722"/>
              <a:gd name="connsiteX1" fmla="*/ 3148602 w 3649735"/>
              <a:gd name="connsiteY1" fmla="*/ 250567 h 1175722"/>
              <a:gd name="connsiteX2" fmla="*/ 3148602 w 3649735"/>
              <a:gd name="connsiteY2" fmla="*/ 0 h 1175722"/>
              <a:gd name="connsiteX3" fmla="*/ 3649735 w 3649735"/>
              <a:gd name="connsiteY3" fmla="*/ 501134 h 1175722"/>
              <a:gd name="connsiteX4" fmla="*/ 3148602 w 3649735"/>
              <a:gd name="connsiteY4" fmla="*/ 1002267 h 1175722"/>
              <a:gd name="connsiteX5" fmla="*/ 3148602 w 3649735"/>
              <a:gd name="connsiteY5" fmla="*/ 751700 h 1175722"/>
              <a:gd name="connsiteX6" fmla="*/ 158613 w 3649735"/>
              <a:gd name="connsiteY6" fmla="*/ 1175722 h 1175722"/>
              <a:gd name="connsiteX7" fmla="*/ 0 w 3649735"/>
              <a:gd name="connsiteY7" fmla="*/ 49596 h 1175722"/>
              <a:gd name="connsiteX0" fmla="*/ 0 w 3620191"/>
              <a:gd name="connsiteY0" fmla="*/ 55463 h 1175722"/>
              <a:gd name="connsiteX1" fmla="*/ 3119058 w 3620191"/>
              <a:gd name="connsiteY1" fmla="*/ 250567 h 1175722"/>
              <a:gd name="connsiteX2" fmla="*/ 3119058 w 3620191"/>
              <a:gd name="connsiteY2" fmla="*/ 0 h 1175722"/>
              <a:gd name="connsiteX3" fmla="*/ 3620191 w 3620191"/>
              <a:gd name="connsiteY3" fmla="*/ 501134 h 1175722"/>
              <a:gd name="connsiteX4" fmla="*/ 3119058 w 3620191"/>
              <a:gd name="connsiteY4" fmla="*/ 1002267 h 1175722"/>
              <a:gd name="connsiteX5" fmla="*/ 3119058 w 3620191"/>
              <a:gd name="connsiteY5" fmla="*/ 751700 h 1175722"/>
              <a:gd name="connsiteX6" fmla="*/ 129069 w 3620191"/>
              <a:gd name="connsiteY6" fmla="*/ 1175722 h 1175722"/>
              <a:gd name="connsiteX7" fmla="*/ 0 w 3620191"/>
              <a:gd name="connsiteY7" fmla="*/ 55463 h 1175722"/>
              <a:gd name="connsiteX0" fmla="*/ 0 w 3649735"/>
              <a:gd name="connsiteY0" fmla="*/ 49597 h 1175722"/>
              <a:gd name="connsiteX1" fmla="*/ 3148602 w 3649735"/>
              <a:gd name="connsiteY1" fmla="*/ 250567 h 1175722"/>
              <a:gd name="connsiteX2" fmla="*/ 3148602 w 3649735"/>
              <a:gd name="connsiteY2" fmla="*/ 0 h 1175722"/>
              <a:gd name="connsiteX3" fmla="*/ 3649735 w 3649735"/>
              <a:gd name="connsiteY3" fmla="*/ 501134 h 1175722"/>
              <a:gd name="connsiteX4" fmla="*/ 3148602 w 3649735"/>
              <a:gd name="connsiteY4" fmla="*/ 1002267 h 1175722"/>
              <a:gd name="connsiteX5" fmla="*/ 3148602 w 3649735"/>
              <a:gd name="connsiteY5" fmla="*/ 751700 h 1175722"/>
              <a:gd name="connsiteX6" fmla="*/ 158613 w 3649735"/>
              <a:gd name="connsiteY6" fmla="*/ 1175722 h 1175722"/>
              <a:gd name="connsiteX7" fmla="*/ 0 w 3649735"/>
              <a:gd name="connsiteY7" fmla="*/ 49597 h 1175722"/>
              <a:gd name="connsiteX0" fmla="*/ 0 w 3637135"/>
              <a:gd name="connsiteY0" fmla="*/ 48005 h 1175722"/>
              <a:gd name="connsiteX1" fmla="*/ 3136002 w 3637135"/>
              <a:gd name="connsiteY1" fmla="*/ 250567 h 1175722"/>
              <a:gd name="connsiteX2" fmla="*/ 3136002 w 3637135"/>
              <a:gd name="connsiteY2" fmla="*/ 0 h 1175722"/>
              <a:gd name="connsiteX3" fmla="*/ 3637135 w 3637135"/>
              <a:gd name="connsiteY3" fmla="*/ 501134 h 1175722"/>
              <a:gd name="connsiteX4" fmla="*/ 3136002 w 3637135"/>
              <a:gd name="connsiteY4" fmla="*/ 1002267 h 1175722"/>
              <a:gd name="connsiteX5" fmla="*/ 3136002 w 3637135"/>
              <a:gd name="connsiteY5" fmla="*/ 751700 h 1175722"/>
              <a:gd name="connsiteX6" fmla="*/ 146013 w 3637135"/>
              <a:gd name="connsiteY6" fmla="*/ 1175722 h 1175722"/>
              <a:gd name="connsiteX7" fmla="*/ 0 w 3637135"/>
              <a:gd name="connsiteY7" fmla="*/ 48005 h 117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637135" h="1175722">
                <a:moveTo>
                  <a:pt x="0" y="48005"/>
                </a:moveTo>
                <a:lnTo>
                  <a:pt x="3136002" y="250567"/>
                </a:lnTo>
                <a:lnTo>
                  <a:pt x="3136002" y="0"/>
                </a:lnTo>
                <a:lnTo>
                  <a:pt x="3637135" y="501134"/>
                </a:lnTo>
                <a:lnTo>
                  <a:pt x="3136002" y="1002267"/>
                </a:lnTo>
                <a:lnTo>
                  <a:pt x="3136002" y="751700"/>
                </a:lnTo>
                <a:lnTo>
                  <a:pt x="146013" y="1175722"/>
                </a:lnTo>
                <a:lnTo>
                  <a:pt x="0" y="48005"/>
                </a:lnTo>
                <a:close/>
              </a:path>
            </a:pathLst>
          </a:cu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 err="1" smtClean="0"/>
              <a:t>getSuggestions</a:t>
            </a:r>
            <a:endParaRPr lang="en-US" dirty="0"/>
          </a:p>
        </p:txBody>
      </p:sp>
      <p:sp>
        <p:nvSpPr>
          <p:cNvPr id="15" name="Notched Right Arrow 14"/>
          <p:cNvSpPr/>
          <p:nvPr/>
        </p:nvSpPr>
        <p:spPr>
          <a:xfrm rot="6968167" flipV="1">
            <a:off x="6881170" y="3200488"/>
            <a:ext cx="1566812" cy="800465"/>
          </a:xfrm>
          <a:prstGeom prst="notched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 err="1" smtClean="0"/>
              <a:t>result</a:t>
            </a:r>
            <a:endParaRPr lang="en-US" dirty="0"/>
          </a:p>
        </p:txBody>
      </p:sp>
      <p:sp>
        <p:nvSpPr>
          <p:cNvPr id="18" name="Left-Up Arrow 17"/>
          <p:cNvSpPr/>
          <p:nvPr/>
        </p:nvSpPr>
        <p:spPr>
          <a:xfrm flipH="1">
            <a:off x="1537993" y="3157870"/>
            <a:ext cx="3333747" cy="2253432"/>
          </a:xfrm>
          <a:prstGeom prst="leftUpArrow">
            <a:avLst>
              <a:gd name="adj1" fmla="val 9879"/>
              <a:gd name="adj2" fmla="val 10913"/>
              <a:gd name="adj3" fmla="val 1319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/>
              <a:t>compare</a:t>
            </a:r>
            <a:endParaRPr lang="en-US" dirty="0"/>
          </a:p>
        </p:txBody>
      </p:sp>
      <p:sp>
        <p:nvSpPr>
          <p:cNvPr id="3" name="Multiply 2"/>
          <p:cNvSpPr/>
          <p:nvPr/>
        </p:nvSpPr>
        <p:spPr>
          <a:xfrm>
            <a:off x="37041" y="2200940"/>
            <a:ext cx="2137145" cy="882502"/>
          </a:xfrm>
          <a:prstGeom prst="mathMultiply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791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9" grpId="0" animBg="1"/>
      <p:bldGraphic spid="10" grpId="0">
        <p:bldAsOne/>
      </p:bldGraphic>
      <p:bldP spid="14" grpId="0" animBg="1"/>
      <p:bldP spid="15" grpId="0" animBg="1"/>
      <p:bldP spid="18" grpId="0" animBg="1"/>
      <p:bldP spid="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Results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20388"/>
            <a:ext cx="11277600" cy="4560149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1293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Distribution 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9127" y="1153886"/>
            <a:ext cx="5820816" cy="4861474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25F2D-E873-4EB4-83FA-E7AF7389FC46}" type="datetime1">
              <a:rPr lang="de-DE" smtClean="0"/>
              <a:t>13.03.2014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7195456" y="4278080"/>
            <a:ext cx="642257" cy="3483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1-7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5573485" y="2471055"/>
            <a:ext cx="642257" cy="3483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8-50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3760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ounded Rectangle 19"/>
          <p:cNvSpPr/>
          <p:nvPr/>
        </p:nvSpPr>
        <p:spPr>
          <a:xfrm>
            <a:off x="549389" y="978272"/>
            <a:ext cx="2533651" cy="1742841"/>
          </a:xfrm>
          <a:prstGeom prst="roundRect">
            <a:avLst>
              <a:gd name="adj" fmla="val 742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de-DE" dirty="0" smtClean="0"/>
              <a:t>Random Item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First </a:t>
            </a:r>
            <a:r>
              <a:rPr lang="de-DE" dirty="0" err="1" smtClean="0"/>
              <a:t>letter</a:t>
            </a:r>
            <a:r>
              <a:rPr lang="de-DE" dirty="0" smtClean="0"/>
              <a:t> </a:t>
            </a:r>
            <a:r>
              <a:rPr lang="de-DE" dirty="0" err="1" smtClean="0"/>
              <a:t>Algorithm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4566530"/>
              </p:ext>
            </p:extLst>
          </p:nvPr>
        </p:nvGraphicFramePr>
        <p:xfrm>
          <a:off x="630684" y="1346302"/>
          <a:ext cx="2371060" cy="12742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25F2D-E873-4EB4-83FA-E7AF7389FC46}" type="datetime1">
              <a:rPr lang="de-DE" smtClean="0"/>
              <a:t>13.03.2014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7176796" y="1040466"/>
            <a:ext cx="3971925" cy="188595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/>
              <a:t>Suggester</a:t>
            </a:r>
            <a:endParaRPr lang="en-US" dirty="0"/>
          </a:p>
        </p:txBody>
      </p:sp>
      <p:graphicFrame>
        <p:nvGraphicFramePr>
          <p:cNvPr id="10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81153364"/>
              </p:ext>
            </p:extLst>
          </p:nvPr>
        </p:nvGraphicFramePr>
        <p:xfrm>
          <a:off x="4990809" y="4546739"/>
          <a:ext cx="2400300" cy="15144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14" name="Notched Right Arrow 13"/>
          <p:cNvSpPr/>
          <p:nvPr/>
        </p:nvSpPr>
        <p:spPr>
          <a:xfrm rot="432208">
            <a:off x="3081108" y="1531561"/>
            <a:ext cx="3581265" cy="982851"/>
          </a:xfrm>
          <a:custGeom>
            <a:avLst/>
            <a:gdLst>
              <a:gd name="connsiteX0" fmla="*/ 0 w 2886075"/>
              <a:gd name="connsiteY0" fmla="*/ 250567 h 1002267"/>
              <a:gd name="connsiteX1" fmla="*/ 2384942 w 2886075"/>
              <a:gd name="connsiteY1" fmla="*/ 250567 h 1002267"/>
              <a:gd name="connsiteX2" fmla="*/ 2384942 w 2886075"/>
              <a:gd name="connsiteY2" fmla="*/ 0 h 1002267"/>
              <a:gd name="connsiteX3" fmla="*/ 2886075 w 2886075"/>
              <a:gd name="connsiteY3" fmla="*/ 501134 h 1002267"/>
              <a:gd name="connsiteX4" fmla="*/ 2384942 w 2886075"/>
              <a:gd name="connsiteY4" fmla="*/ 1002267 h 1002267"/>
              <a:gd name="connsiteX5" fmla="*/ 2384942 w 2886075"/>
              <a:gd name="connsiteY5" fmla="*/ 751700 h 1002267"/>
              <a:gd name="connsiteX6" fmla="*/ 0 w 2886075"/>
              <a:gd name="connsiteY6" fmla="*/ 751700 h 1002267"/>
              <a:gd name="connsiteX7" fmla="*/ 250567 w 2886075"/>
              <a:gd name="connsiteY7" fmla="*/ 501134 h 1002267"/>
              <a:gd name="connsiteX8" fmla="*/ 0 w 2886075"/>
              <a:gd name="connsiteY8" fmla="*/ 250567 h 1002267"/>
              <a:gd name="connsiteX0" fmla="*/ 561381 w 3447456"/>
              <a:gd name="connsiteY0" fmla="*/ 250567 h 1141400"/>
              <a:gd name="connsiteX1" fmla="*/ 2946323 w 3447456"/>
              <a:gd name="connsiteY1" fmla="*/ 250567 h 1141400"/>
              <a:gd name="connsiteX2" fmla="*/ 2946323 w 3447456"/>
              <a:gd name="connsiteY2" fmla="*/ 0 h 1141400"/>
              <a:gd name="connsiteX3" fmla="*/ 3447456 w 3447456"/>
              <a:gd name="connsiteY3" fmla="*/ 501134 h 1141400"/>
              <a:gd name="connsiteX4" fmla="*/ 2946323 w 3447456"/>
              <a:gd name="connsiteY4" fmla="*/ 1002267 h 1141400"/>
              <a:gd name="connsiteX5" fmla="*/ 2946323 w 3447456"/>
              <a:gd name="connsiteY5" fmla="*/ 751700 h 1141400"/>
              <a:gd name="connsiteX6" fmla="*/ 561381 w 3447456"/>
              <a:gd name="connsiteY6" fmla="*/ 751700 h 1141400"/>
              <a:gd name="connsiteX7" fmla="*/ 0 w 3447456"/>
              <a:gd name="connsiteY7" fmla="*/ 1141400 h 1141400"/>
              <a:gd name="connsiteX8" fmla="*/ 561381 w 3447456"/>
              <a:gd name="connsiteY8" fmla="*/ 250567 h 1141400"/>
              <a:gd name="connsiteX0" fmla="*/ 696782 w 3582857"/>
              <a:gd name="connsiteY0" fmla="*/ 250567 h 1141400"/>
              <a:gd name="connsiteX1" fmla="*/ 3081724 w 3582857"/>
              <a:gd name="connsiteY1" fmla="*/ 250567 h 1141400"/>
              <a:gd name="connsiteX2" fmla="*/ 3081724 w 3582857"/>
              <a:gd name="connsiteY2" fmla="*/ 0 h 1141400"/>
              <a:gd name="connsiteX3" fmla="*/ 3582857 w 3582857"/>
              <a:gd name="connsiteY3" fmla="*/ 501134 h 1141400"/>
              <a:gd name="connsiteX4" fmla="*/ 3081724 w 3582857"/>
              <a:gd name="connsiteY4" fmla="*/ 1002267 h 1141400"/>
              <a:gd name="connsiteX5" fmla="*/ 3081724 w 3582857"/>
              <a:gd name="connsiteY5" fmla="*/ 751700 h 1141400"/>
              <a:gd name="connsiteX6" fmla="*/ 696782 w 3582857"/>
              <a:gd name="connsiteY6" fmla="*/ 751700 h 1141400"/>
              <a:gd name="connsiteX7" fmla="*/ 135401 w 3582857"/>
              <a:gd name="connsiteY7" fmla="*/ 1141400 h 1141400"/>
              <a:gd name="connsiteX8" fmla="*/ 21754 w 3582857"/>
              <a:gd name="connsiteY8" fmla="*/ 67196 h 1141400"/>
              <a:gd name="connsiteX9" fmla="*/ 696782 w 3582857"/>
              <a:gd name="connsiteY9" fmla="*/ 250567 h 1141400"/>
              <a:gd name="connsiteX0" fmla="*/ 746435 w 3632510"/>
              <a:gd name="connsiteY0" fmla="*/ 250567 h 1141400"/>
              <a:gd name="connsiteX1" fmla="*/ 3131377 w 3632510"/>
              <a:gd name="connsiteY1" fmla="*/ 250567 h 1141400"/>
              <a:gd name="connsiteX2" fmla="*/ 3131377 w 3632510"/>
              <a:gd name="connsiteY2" fmla="*/ 0 h 1141400"/>
              <a:gd name="connsiteX3" fmla="*/ 3632510 w 3632510"/>
              <a:gd name="connsiteY3" fmla="*/ 501134 h 1141400"/>
              <a:gd name="connsiteX4" fmla="*/ 3131377 w 3632510"/>
              <a:gd name="connsiteY4" fmla="*/ 1002267 h 1141400"/>
              <a:gd name="connsiteX5" fmla="*/ 3131377 w 3632510"/>
              <a:gd name="connsiteY5" fmla="*/ 751700 h 1141400"/>
              <a:gd name="connsiteX6" fmla="*/ 746435 w 3632510"/>
              <a:gd name="connsiteY6" fmla="*/ 751700 h 1141400"/>
              <a:gd name="connsiteX7" fmla="*/ 185054 w 3632510"/>
              <a:gd name="connsiteY7" fmla="*/ 1141400 h 1141400"/>
              <a:gd name="connsiteX8" fmla="*/ 71407 w 3632510"/>
              <a:gd name="connsiteY8" fmla="*/ 67196 h 1141400"/>
              <a:gd name="connsiteX9" fmla="*/ 746435 w 3632510"/>
              <a:gd name="connsiteY9" fmla="*/ 250567 h 1141400"/>
              <a:gd name="connsiteX0" fmla="*/ 713095 w 3599170"/>
              <a:gd name="connsiteY0" fmla="*/ 250567 h 1160232"/>
              <a:gd name="connsiteX1" fmla="*/ 3098037 w 3599170"/>
              <a:gd name="connsiteY1" fmla="*/ 250567 h 1160232"/>
              <a:gd name="connsiteX2" fmla="*/ 3098037 w 3599170"/>
              <a:gd name="connsiteY2" fmla="*/ 0 h 1160232"/>
              <a:gd name="connsiteX3" fmla="*/ 3599170 w 3599170"/>
              <a:gd name="connsiteY3" fmla="*/ 501134 h 1160232"/>
              <a:gd name="connsiteX4" fmla="*/ 3098037 w 3599170"/>
              <a:gd name="connsiteY4" fmla="*/ 1002267 h 1160232"/>
              <a:gd name="connsiteX5" fmla="*/ 3098037 w 3599170"/>
              <a:gd name="connsiteY5" fmla="*/ 751700 h 1160232"/>
              <a:gd name="connsiteX6" fmla="*/ 713095 w 3599170"/>
              <a:gd name="connsiteY6" fmla="*/ 751700 h 1160232"/>
              <a:gd name="connsiteX7" fmla="*/ 151714 w 3599170"/>
              <a:gd name="connsiteY7" fmla="*/ 1141400 h 1160232"/>
              <a:gd name="connsiteX8" fmla="*/ 38067 w 3599170"/>
              <a:gd name="connsiteY8" fmla="*/ 67196 h 1160232"/>
              <a:gd name="connsiteX9" fmla="*/ 713095 w 3599170"/>
              <a:gd name="connsiteY9" fmla="*/ 250567 h 1160232"/>
              <a:gd name="connsiteX0" fmla="*/ 713095 w 3599170"/>
              <a:gd name="connsiteY0" fmla="*/ 250567 h 1141400"/>
              <a:gd name="connsiteX1" fmla="*/ 3098037 w 3599170"/>
              <a:gd name="connsiteY1" fmla="*/ 250567 h 1141400"/>
              <a:gd name="connsiteX2" fmla="*/ 3098037 w 3599170"/>
              <a:gd name="connsiteY2" fmla="*/ 0 h 1141400"/>
              <a:gd name="connsiteX3" fmla="*/ 3599170 w 3599170"/>
              <a:gd name="connsiteY3" fmla="*/ 501134 h 1141400"/>
              <a:gd name="connsiteX4" fmla="*/ 3098037 w 3599170"/>
              <a:gd name="connsiteY4" fmla="*/ 1002267 h 1141400"/>
              <a:gd name="connsiteX5" fmla="*/ 3098037 w 3599170"/>
              <a:gd name="connsiteY5" fmla="*/ 751700 h 1141400"/>
              <a:gd name="connsiteX6" fmla="*/ 713095 w 3599170"/>
              <a:gd name="connsiteY6" fmla="*/ 751700 h 1141400"/>
              <a:gd name="connsiteX7" fmla="*/ 151714 w 3599170"/>
              <a:gd name="connsiteY7" fmla="*/ 1141400 h 1141400"/>
              <a:gd name="connsiteX8" fmla="*/ 38067 w 3599170"/>
              <a:gd name="connsiteY8" fmla="*/ 67196 h 1141400"/>
              <a:gd name="connsiteX9" fmla="*/ 713095 w 3599170"/>
              <a:gd name="connsiteY9" fmla="*/ 250567 h 1141400"/>
              <a:gd name="connsiteX0" fmla="*/ 713095 w 3599170"/>
              <a:gd name="connsiteY0" fmla="*/ 250567 h 1141400"/>
              <a:gd name="connsiteX1" fmla="*/ 3098037 w 3599170"/>
              <a:gd name="connsiteY1" fmla="*/ 250567 h 1141400"/>
              <a:gd name="connsiteX2" fmla="*/ 3098037 w 3599170"/>
              <a:gd name="connsiteY2" fmla="*/ 0 h 1141400"/>
              <a:gd name="connsiteX3" fmla="*/ 3599170 w 3599170"/>
              <a:gd name="connsiteY3" fmla="*/ 501134 h 1141400"/>
              <a:gd name="connsiteX4" fmla="*/ 3098037 w 3599170"/>
              <a:gd name="connsiteY4" fmla="*/ 1002267 h 1141400"/>
              <a:gd name="connsiteX5" fmla="*/ 3098037 w 3599170"/>
              <a:gd name="connsiteY5" fmla="*/ 751700 h 1141400"/>
              <a:gd name="connsiteX6" fmla="*/ 713095 w 3599170"/>
              <a:gd name="connsiteY6" fmla="*/ 751700 h 1141400"/>
              <a:gd name="connsiteX7" fmla="*/ 151714 w 3599170"/>
              <a:gd name="connsiteY7" fmla="*/ 1141400 h 1141400"/>
              <a:gd name="connsiteX8" fmla="*/ 38067 w 3599170"/>
              <a:gd name="connsiteY8" fmla="*/ 67196 h 1141400"/>
              <a:gd name="connsiteX9" fmla="*/ 713095 w 3599170"/>
              <a:gd name="connsiteY9" fmla="*/ 250567 h 1141400"/>
              <a:gd name="connsiteX0" fmla="*/ 675028 w 3561103"/>
              <a:gd name="connsiteY0" fmla="*/ 250567 h 1141400"/>
              <a:gd name="connsiteX1" fmla="*/ 3059970 w 3561103"/>
              <a:gd name="connsiteY1" fmla="*/ 250567 h 1141400"/>
              <a:gd name="connsiteX2" fmla="*/ 3059970 w 3561103"/>
              <a:gd name="connsiteY2" fmla="*/ 0 h 1141400"/>
              <a:gd name="connsiteX3" fmla="*/ 3561103 w 3561103"/>
              <a:gd name="connsiteY3" fmla="*/ 501134 h 1141400"/>
              <a:gd name="connsiteX4" fmla="*/ 3059970 w 3561103"/>
              <a:gd name="connsiteY4" fmla="*/ 1002267 h 1141400"/>
              <a:gd name="connsiteX5" fmla="*/ 3059970 w 3561103"/>
              <a:gd name="connsiteY5" fmla="*/ 751700 h 1141400"/>
              <a:gd name="connsiteX6" fmla="*/ 675028 w 3561103"/>
              <a:gd name="connsiteY6" fmla="*/ 751700 h 1141400"/>
              <a:gd name="connsiteX7" fmla="*/ 113647 w 3561103"/>
              <a:gd name="connsiteY7" fmla="*/ 1141400 h 1141400"/>
              <a:gd name="connsiteX8" fmla="*/ 0 w 3561103"/>
              <a:gd name="connsiteY8" fmla="*/ 67196 h 1141400"/>
              <a:gd name="connsiteX9" fmla="*/ 675028 w 3561103"/>
              <a:gd name="connsiteY9" fmla="*/ 250567 h 1141400"/>
              <a:gd name="connsiteX0" fmla="*/ 675028 w 3561103"/>
              <a:gd name="connsiteY0" fmla="*/ 250567 h 1141400"/>
              <a:gd name="connsiteX1" fmla="*/ 3059970 w 3561103"/>
              <a:gd name="connsiteY1" fmla="*/ 250567 h 1141400"/>
              <a:gd name="connsiteX2" fmla="*/ 3059970 w 3561103"/>
              <a:gd name="connsiteY2" fmla="*/ 0 h 1141400"/>
              <a:gd name="connsiteX3" fmla="*/ 3561103 w 3561103"/>
              <a:gd name="connsiteY3" fmla="*/ 501134 h 1141400"/>
              <a:gd name="connsiteX4" fmla="*/ 3059970 w 3561103"/>
              <a:gd name="connsiteY4" fmla="*/ 1002267 h 1141400"/>
              <a:gd name="connsiteX5" fmla="*/ 3059970 w 3561103"/>
              <a:gd name="connsiteY5" fmla="*/ 751700 h 1141400"/>
              <a:gd name="connsiteX6" fmla="*/ 113647 w 3561103"/>
              <a:gd name="connsiteY6" fmla="*/ 1141400 h 1141400"/>
              <a:gd name="connsiteX7" fmla="*/ 0 w 3561103"/>
              <a:gd name="connsiteY7" fmla="*/ 67196 h 1141400"/>
              <a:gd name="connsiteX8" fmla="*/ 675028 w 3561103"/>
              <a:gd name="connsiteY8" fmla="*/ 250567 h 1141400"/>
              <a:gd name="connsiteX0" fmla="*/ 0 w 3561103"/>
              <a:gd name="connsiteY0" fmla="*/ 67196 h 1141400"/>
              <a:gd name="connsiteX1" fmla="*/ 3059970 w 3561103"/>
              <a:gd name="connsiteY1" fmla="*/ 250567 h 1141400"/>
              <a:gd name="connsiteX2" fmla="*/ 3059970 w 3561103"/>
              <a:gd name="connsiteY2" fmla="*/ 0 h 1141400"/>
              <a:gd name="connsiteX3" fmla="*/ 3561103 w 3561103"/>
              <a:gd name="connsiteY3" fmla="*/ 501134 h 1141400"/>
              <a:gd name="connsiteX4" fmla="*/ 3059970 w 3561103"/>
              <a:gd name="connsiteY4" fmla="*/ 1002267 h 1141400"/>
              <a:gd name="connsiteX5" fmla="*/ 3059970 w 3561103"/>
              <a:gd name="connsiteY5" fmla="*/ 751700 h 1141400"/>
              <a:gd name="connsiteX6" fmla="*/ 113647 w 3561103"/>
              <a:gd name="connsiteY6" fmla="*/ 1141400 h 1141400"/>
              <a:gd name="connsiteX7" fmla="*/ 0 w 3561103"/>
              <a:gd name="connsiteY7" fmla="*/ 67196 h 1141400"/>
              <a:gd name="connsiteX0" fmla="*/ 209286 w 3770389"/>
              <a:gd name="connsiteY0" fmla="*/ 67196 h 1175722"/>
              <a:gd name="connsiteX1" fmla="*/ 3269256 w 3770389"/>
              <a:gd name="connsiteY1" fmla="*/ 250567 h 1175722"/>
              <a:gd name="connsiteX2" fmla="*/ 3269256 w 3770389"/>
              <a:gd name="connsiteY2" fmla="*/ 0 h 1175722"/>
              <a:gd name="connsiteX3" fmla="*/ 3770389 w 3770389"/>
              <a:gd name="connsiteY3" fmla="*/ 501134 h 1175722"/>
              <a:gd name="connsiteX4" fmla="*/ 3269256 w 3770389"/>
              <a:gd name="connsiteY4" fmla="*/ 1002267 h 1175722"/>
              <a:gd name="connsiteX5" fmla="*/ 3269256 w 3770389"/>
              <a:gd name="connsiteY5" fmla="*/ 751700 h 1175722"/>
              <a:gd name="connsiteX6" fmla="*/ 279267 w 3770389"/>
              <a:gd name="connsiteY6" fmla="*/ 1175722 h 1175722"/>
              <a:gd name="connsiteX7" fmla="*/ 209286 w 3770389"/>
              <a:gd name="connsiteY7" fmla="*/ 67196 h 1175722"/>
              <a:gd name="connsiteX0" fmla="*/ 0 w 3561103"/>
              <a:gd name="connsiteY0" fmla="*/ 67196 h 1175722"/>
              <a:gd name="connsiteX1" fmla="*/ 3059970 w 3561103"/>
              <a:gd name="connsiteY1" fmla="*/ 250567 h 1175722"/>
              <a:gd name="connsiteX2" fmla="*/ 3059970 w 3561103"/>
              <a:gd name="connsiteY2" fmla="*/ 0 h 1175722"/>
              <a:gd name="connsiteX3" fmla="*/ 3561103 w 3561103"/>
              <a:gd name="connsiteY3" fmla="*/ 501134 h 1175722"/>
              <a:gd name="connsiteX4" fmla="*/ 3059970 w 3561103"/>
              <a:gd name="connsiteY4" fmla="*/ 1002267 h 1175722"/>
              <a:gd name="connsiteX5" fmla="*/ 3059970 w 3561103"/>
              <a:gd name="connsiteY5" fmla="*/ 751700 h 1175722"/>
              <a:gd name="connsiteX6" fmla="*/ 69981 w 3561103"/>
              <a:gd name="connsiteY6" fmla="*/ 1175722 h 1175722"/>
              <a:gd name="connsiteX7" fmla="*/ 0 w 3561103"/>
              <a:gd name="connsiteY7" fmla="*/ 67196 h 1175722"/>
              <a:gd name="connsiteX0" fmla="*/ 0 w 3561103"/>
              <a:gd name="connsiteY0" fmla="*/ 67196 h 1175722"/>
              <a:gd name="connsiteX1" fmla="*/ 3059970 w 3561103"/>
              <a:gd name="connsiteY1" fmla="*/ 250567 h 1175722"/>
              <a:gd name="connsiteX2" fmla="*/ 3059970 w 3561103"/>
              <a:gd name="connsiteY2" fmla="*/ 0 h 1175722"/>
              <a:gd name="connsiteX3" fmla="*/ 3561103 w 3561103"/>
              <a:gd name="connsiteY3" fmla="*/ 501134 h 1175722"/>
              <a:gd name="connsiteX4" fmla="*/ 3059970 w 3561103"/>
              <a:gd name="connsiteY4" fmla="*/ 1002267 h 1175722"/>
              <a:gd name="connsiteX5" fmla="*/ 3059970 w 3561103"/>
              <a:gd name="connsiteY5" fmla="*/ 751700 h 1175722"/>
              <a:gd name="connsiteX6" fmla="*/ 69981 w 3561103"/>
              <a:gd name="connsiteY6" fmla="*/ 1175722 h 1175722"/>
              <a:gd name="connsiteX7" fmla="*/ 0 w 3561103"/>
              <a:gd name="connsiteY7" fmla="*/ 67196 h 1175722"/>
              <a:gd name="connsiteX0" fmla="*/ 0 w 3649735"/>
              <a:gd name="connsiteY0" fmla="*/ 49596 h 1175722"/>
              <a:gd name="connsiteX1" fmla="*/ 3148602 w 3649735"/>
              <a:gd name="connsiteY1" fmla="*/ 250567 h 1175722"/>
              <a:gd name="connsiteX2" fmla="*/ 3148602 w 3649735"/>
              <a:gd name="connsiteY2" fmla="*/ 0 h 1175722"/>
              <a:gd name="connsiteX3" fmla="*/ 3649735 w 3649735"/>
              <a:gd name="connsiteY3" fmla="*/ 501134 h 1175722"/>
              <a:gd name="connsiteX4" fmla="*/ 3148602 w 3649735"/>
              <a:gd name="connsiteY4" fmla="*/ 1002267 h 1175722"/>
              <a:gd name="connsiteX5" fmla="*/ 3148602 w 3649735"/>
              <a:gd name="connsiteY5" fmla="*/ 751700 h 1175722"/>
              <a:gd name="connsiteX6" fmla="*/ 158613 w 3649735"/>
              <a:gd name="connsiteY6" fmla="*/ 1175722 h 1175722"/>
              <a:gd name="connsiteX7" fmla="*/ 0 w 3649735"/>
              <a:gd name="connsiteY7" fmla="*/ 49596 h 1175722"/>
              <a:gd name="connsiteX0" fmla="*/ 0 w 3620191"/>
              <a:gd name="connsiteY0" fmla="*/ 55463 h 1175722"/>
              <a:gd name="connsiteX1" fmla="*/ 3119058 w 3620191"/>
              <a:gd name="connsiteY1" fmla="*/ 250567 h 1175722"/>
              <a:gd name="connsiteX2" fmla="*/ 3119058 w 3620191"/>
              <a:gd name="connsiteY2" fmla="*/ 0 h 1175722"/>
              <a:gd name="connsiteX3" fmla="*/ 3620191 w 3620191"/>
              <a:gd name="connsiteY3" fmla="*/ 501134 h 1175722"/>
              <a:gd name="connsiteX4" fmla="*/ 3119058 w 3620191"/>
              <a:gd name="connsiteY4" fmla="*/ 1002267 h 1175722"/>
              <a:gd name="connsiteX5" fmla="*/ 3119058 w 3620191"/>
              <a:gd name="connsiteY5" fmla="*/ 751700 h 1175722"/>
              <a:gd name="connsiteX6" fmla="*/ 129069 w 3620191"/>
              <a:gd name="connsiteY6" fmla="*/ 1175722 h 1175722"/>
              <a:gd name="connsiteX7" fmla="*/ 0 w 3620191"/>
              <a:gd name="connsiteY7" fmla="*/ 55463 h 1175722"/>
              <a:gd name="connsiteX0" fmla="*/ 0 w 3649735"/>
              <a:gd name="connsiteY0" fmla="*/ 49597 h 1175722"/>
              <a:gd name="connsiteX1" fmla="*/ 3148602 w 3649735"/>
              <a:gd name="connsiteY1" fmla="*/ 250567 h 1175722"/>
              <a:gd name="connsiteX2" fmla="*/ 3148602 w 3649735"/>
              <a:gd name="connsiteY2" fmla="*/ 0 h 1175722"/>
              <a:gd name="connsiteX3" fmla="*/ 3649735 w 3649735"/>
              <a:gd name="connsiteY3" fmla="*/ 501134 h 1175722"/>
              <a:gd name="connsiteX4" fmla="*/ 3148602 w 3649735"/>
              <a:gd name="connsiteY4" fmla="*/ 1002267 h 1175722"/>
              <a:gd name="connsiteX5" fmla="*/ 3148602 w 3649735"/>
              <a:gd name="connsiteY5" fmla="*/ 751700 h 1175722"/>
              <a:gd name="connsiteX6" fmla="*/ 158613 w 3649735"/>
              <a:gd name="connsiteY6" fmla="*/ 1175722 h 1175722"/>
              <a:gd name="connsiteX7" fmla="*/ 0 w 3649735"/>
              <a:gd name="connsiteY7" fmla="*/ 49597 h 1175722"/>
              <a:gd name="connsiteX0" fmla="*/ 0 w 3637135"/>
              <a:gd name="connsiteY0" fmla="*/ 48005 h 1175722"/>
              <a:gd name="connsiteX1" fmla="*/ 3136002 w 3637135"/>
              <a:gd name="connsiteY1" fmla="*/ 250567 h 1175722"/>
              <a:gd name="connsiteX2" fmla="*/ 3136002 w 3637135"/>
              <a:gd name="connsiteY2" fmla="*/ 0 h 1175722"/>
              <a:gd name="connsiteX3" fmla="*/ 3637135 w 3637135"/>
              <a:gd name="connsiteY3" fmla="*/ 501134 h 1175722"/>
              <a:gd name="connsiteX4" fmla="*/ 3136002 w 3637135"/>
              <a:gd name="connsiteY4" fmla="*/ 1002267 h 1175722"/>
              <a:gd name="connsiteX5" fmla="*/ 3136002 w 3637135"/>
              <a:gd name="connsiteY5" fmla="*/ 751700 h 1175722"/>
              <a:gd name="connsiteX6" fmla="*/ 146013 w 3637135"/>
              <a:gd name="connsiteY6" fmla="*/ 1175722 h 1175722"/>
              <a:gd name="connsiteX7" fmla="*/ 0 w 3637135"/>
              <a:gd name="connsiteY7" fmla="*/ 48005 h 117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637135" h="1175722">
                <a:moveTo>
                  <a:pt x="0" y="48005"/>
                </a:moveTo>
                <a:lnTo>
                  <a:pt x="3136002" y="250567"/>
                </a:lnTo>
                <a:lnTo>
                  <a:pt x="3136002" y="0"/>
                </a:lnTo>
                <a:lnTo>
                  <a:pt x="3637135" y="501134"/>
                </a:lnTo>
                <a:lnTo>
                  <a:pt x="3136002" y="1002267"/>
                </a:lnTo>
                <a:lnTo>
                  <a:pt x="3136002" y="751700"/>
                </a:lnTo>
                <a:lnTo>
                  <a:pt x="146013" y="1175722"/>
                </a:lnTo>
                <a:lnTo>
                  <a:pt x="0" y="48005"/>
                </a:lnTo>
                <a:close/>
              </a:path>
            </a:pathLst>
          </a:cu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 err="1" smtClean="0"/>
              <a:t>getSuggestions</a:t>
            </a:r>
            <a:r>
              <a:rPr lang="de-DE" dirty="0" smtClean="0"/>
              <a:t>, </a:t>
            </a:r>
            <a:r>
              <a:rPr lang="de-DE" dirty="0" err="1" smtClean="0"/>
              <a:t>search</a:t>
            </a:r>
            <a:r>
              <a:rPr lang="de-DE" dirty="0" smtClean="0"/>
              <a:t>= </a:t>
            </a:r>
            <a:r>
              <a:rPr lang="de-DE" dirty="0" err="1" smtClean="0"/>
              <a:t>firstLetter</a:t>
            </a:r>
            <a:endParaRPr lang="en-US" dirty="0"/>
          </a:p>
        </p:txBody>
      </p:sp>
      <p:sp>
        <p:nvSpPr>
          <p:cNvPr id="15" name="Notched Right Arrow 14"/>
          <p:cNvSpPr/>
          <p:nvPr/>
        </p:nvSpPr>
        <p:spPr>
          <a:xfrm rot="6968167" flipV="1">
            <a:off x="6881170" y="3200488"/>
            <a:ext cx="1566812" cy="800465"/>
          </a:xfrm>
          <a:prstGeom prst="notched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 err="1" smtClean="0"/>
              <a:t>result</a:t>
            </a:r>
            <a:endParaRPr lang="en-US" dirty="0"/>
          </a:p>
        </p:txBody>
      </p:sp>
      <p:sp>
        <p:nvSpPr>
          <p:cNvPr id="18" name="Left-Up Arrow 17"/>
          <p:cNvSpPr/>
          <p:nvPr/>
        </p:nvSpPr>
        <p:spPr>
          <a:xfrm flipH="1">
            <a:off x="1537993" y="3157870"/>
            <a:ext cx="3333747" cy="2253432"/>
          </a:xfrm>
          <a:prstGeom prst="leftUpArrow">
            <a:avLst>
              <a:gd name="adj1" fmla="val 9879"/>
              <a:gd name="adj2" fmla="val 10913"/>
              <a:gd name="adj3" fmla="val 1319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/>
              <a:t>compare</a:t>
            </a:r>
            <a:endParaRPr lang="en-US" dirty="0"/>
          </a:p>
        </p:txBody>
      </p:sp>
      <p:sp>
        <p:nvSpPr>
          <p:cNvPr id="3" name="Multiply 2"/>
          <p:cNvSpPr/>
          <p:nvPr/>
        </p:nvSpPr>
        <p:spPr>
          <a:xfrm>
            <a:off x="37041" y="2200940"/>
            <a:ext cx="2137145" cy="882502"/>
          </a:xfrm>
          <a:prstGeom prst="mathMultiply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352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9" grpId="0" animBg="1"/>
      <p:bldGraphic spid="10" grpId="0">
        <p:bldAsOne/>
      </p:bldGraphic>
      <p:bldP spid="14" grpId="0" animBg="1"/>
      <p:bldP spid="15" grpId="0" animBg="1"/>
      <p:bldP spid="18" grpId="0" animBg="1"/>
      <p:bldP spid="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Agenda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658368" lvl="1" indent="-457200">
              <a:lnSpc>
                <a:spcPct val="150000"/>
              </a:lnSpc>
              <a:buFont typeface="+mj-lt"/>
              <a:buAutoNum type="arabicPeriod"/>
            </a:pPr>
            <a:r>
              <a:rPr lang="de-DE" sz="2400" dirty="0" smtClean="0"/>
              <a:t>Development </a:t>
            </a:r>
            <a:r>
              <a:rPr lang="de-DE" sz="2400" dirty="0" err="1" smtClean="0"/>
              <a:t>Process</a:t>
            </a:r>
            <a:endParaRPr lang="de-DE" sz="2400" dirty="0" smtClean="0"/>
          </a:p>
          <a:p>
            <a:pPr marL="658368" lvl="1" indent="-457200">
              <a:lnSpc>
                <a:spcPct val="150000"/>
              </a:lnSpc>
              <a:buFont typeface="+mj-lt"/>
              <a:buAutoNum type="arabicPeriod"/>
            </a:pPr>
            <a:r>
              <a:rPr lang="de-DE" sz="2400" dirty="0" smtClean="0"/>
              <a:t>Workflow</a:t>
            </a:r>
          </a:p>
          <a:p>
            <a:pPr marL="658368" lvl="1" indent="-457200">
              <a:lnSpc>
                <a:spcPct val="150000"/>
              </a:lnSpc>
              <a:buFont typeface="+mj-lt"/>
              <a:buAutoNum type="arabicPeriod"/>
            </a:pPr>
            <a:r>
              <a:rPr lang="de-DE" sz="2400" dirty="0" smtClean="0"/>
              <a:t>Evaluation</a:t>
            </a:r>
          </a:p>
          <a:p>
            <a:pPr marL="658368" lvl="1" indent="-457200">
              <a:lnSpc>
                <a:spcPct val="150000"/>
              </a:lnSpc>
              <a:buFont typeface="+mj-lt"/>
              <a:buAutoNum type="arabicPeriod"/>
            </a:pPr>
            <a:r>
              <a:rPr lang="de-DE" sz="2400" dirty="0" smtClean="0"/>
              <a:t>Future Plans</a:t>
            </a:r>
            <a:endParaRPr lang="en-US" sz="2400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59213-F8A5-4143-9302-3D4DEB4239E7}" type="datetime1">
              <a:rPr lang="de-DE" smtClean="0"/>
              <a:t>13.03.2014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3611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First letter evaluation</a:t>
            </a:r>
            <a:endParaRPr lang="de-DE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41413"/>
            <a:ext cx="11277600" cy="4518099"/>
          </a:xfrm>
        </p:spPr>
      </p:pic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1815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Distribution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3811" y="1395090"/>
            <a:ext cx="5744377" cy="4610744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25F2D-E873-4EB4-83FA-E7AF7389FC46}" type="datetime1">
              <a:rPr lang="de-DE" smtClean="0"/>
              <a:t>13.03.2014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6095999" y="4615540"/>
            <a:ext cx="642257" cy="3483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1-7</a:t>
            </a:r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5236027" y="2492826"/>
            <a:ext cx="642257" cy="3483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8-50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635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862" y="1304000"/>
            <a:ext cx="11277600" cy="4746997"/>
          </a:xfrm>
        </p:spPr>
        <p:txBody>
          <a:bodyPr/>
          <a:lstStyle/>
          <a:p>
            <a:r>
              <a:rPr lang="de-DE" dirty="0" smtClean="0"/>
              <a:t>Input:</a:t>
            </a:r>
            <a:br>
              <a:rPr lang="de-DE" dirty="0" smtClean="0"/>
            </a:br>
            <a:r>
              <a:rPr lang="de-DE" dirty="0" smtClean="0"/>
              <a:t>CSV </a:t>
            </a:r>
            <a:r>
              <a:rPr lang="de-DE" dirty="0" err="1" smtClean="0"/>
              <a:t>file</a:t>
            </a:r>
            <a:r>
              <a:rPr lang="de-DE" dirty="0" smtClean="0"/>
              <a:t> (</a:t>
            </a:r>
            <a:r>
              <a:rPr lang="de-DE" dirty="0" err="1" smtClean="0"/>
              <a:t>preprocessed</a:t>
            </a:r>
            <a:r>
              <a:rPr lang="de-DE" dirty="0" smtClean="0"/>
              <a:t> </a:t>
            </a:r>
            <a:r>
              <a:rPr lang="de-DE" dirty="0" err="1"/>
              <a:t>Wikidata</a:t>
            </a:r>
            <a:r>
              <a:rPr lang="de-DE" dirty="0"/>
              <a:t> </a:t>
            </a:r>
            <a:r>
              <a:rPr lang="de-DE" dirty="0" err="1"/>
              <a:t>csv</a:t>
            </a:r>
            <a:r>
              <a:rPr lang="de-DE" dirty="0"/>
              <a:t> </a:t>
            </a:r>
            <a:r>
              <a:rPr lang="de-DE" dirty="0" err="1" smtClean="0"/>
              <a:t>dump</a:t>
            </a:r>
            <a:r>
              <a:rPr lang="de-DE" dirty="0" smtClean="0"/>
              <a:t>)</a:t>
            </a:r>
            <a:br>
              <a:rPr lang="de-DE" dirty="0" smtClean="0"/>
            </a:br>
            <a:r>
              <a:rPr lang="en-US" dirty="0" smtClean="0"/>
              <a:t>Total </a:t>
            </a:r>
            <a:r>
              <a:rPr lang="en-US" dirty="0"/>
              <a:t>amount of items in dump: 6656575</a:t>
            </a:r>
            <a:endParaRPr lang="de-DE" dirty="0" smtClean="0"/>
          </a:p>
          <a:p>
            <a:endParaRPr 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25F2D-E873-4EB4-83FA-E7AF7389FC46}" type="datetime1">
              <a:rPr lang="de-DE" smtClean="0"/>
              <a:pPr/>
              <a:t>13.03.2014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124720" y="2496031"/>
            <a:ext cx="3069772" cy="341632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rank</a:t>
            </a:r>
            <a:r>
              <a:rPr lang="en-US" dirty="0" smtClean="0"/>
              <a:t>, amount</a:t>
            </a:r>
            <a:endParaRPr lang="en-US" dirty="0"/>
          </a:p>
          <a:p>
            <a:r>
              <a:rPr lang="en-US" dirty="0"/>
              <a:t>1</a:t>
            </a:r>
            <a:r>
              <a:rPr lang="en-US" dirty="0" smtClean="0"/>
              <a:t>, 374</a:t>
            </a:r>
            <a:endParaRPr lang="en-US" dirty="0"/>
          </a:p>
          <a:p>
            <a:r>
              <a:rPr lang="en-US" dirty="0"/>
              <a:t>2</a:t>
            </a:r>
            <a:r>
              <a:rPr lang="en-US" dirty="0" smtClean="0"/>
              <a:t>, 94</a:t>
            </a:r>
            <a:endParaRPr lang="en-US" dirty="0"/>
          </a:p>
          <a:p>
            <a:r>
              <a:rPr lang="en-US" dirty="0" smtClean="0"/>
              <a:t>3, 141</a:t>
            </a:r>
            <a:endParaRPr lang="en-US" dirty="0"/>
          </a:p>
          <a:p>
            <a:r>
              <a:rPr lang="en-US" dirty="0"/>
              <a:t>4</a:t>
            </a:r>
            <a:r>
              <a:rPr lang="en-US" dirty="0" smtClean="0"/>
              <a:t>, 90</a:t>
            </a:r>
            <a:endParaRPr lang="en-US" dirty="0"/>
          </a:p>
          <a:p>
            <a:r>
              <a:rPr lang="en-US" dirty="0"/>
              <a:t>5</a:t>
            </a:r>
            <a:r>
              <a:rPr lang="en-US" dirty="0" smtClean="0"/>
              <a:t>, 30</a:t>
            </a:r>
            <a:endParaRPr lang="en-US" dirty="0"/>
          </a:p>
          <a:p>
            <a:r>
              <a:rPr lang="en-US" dirty="0"/>
              <a:t>6</a:t>
            </a:r>
            <a:r>
              <a:rPr lang="en-US" dirty="0" smtClean="0"/>
              <a:t>, 23</a:t>
            </a:r>
            <a:endParaRPr lang="en-US" dirty="0"/>
          </a:p>
          <a:p>
            <a:r>
              <a:rPr lang="en-US" dirty="0"/>
              <a:t>7</a:t>
            </a:r>
            <a:r>
              <a:rPr lang="en-US" dirty="0" smtClean="0"/>
              <a:t>, 26</a:t>
            </a:r>
            <a:endParaRPr lang="en-US" dirty="0"/>
          </a:p>
          <a:p>
            <a:r>
              <a:rPr lang="en-US" dirty="0"/>
              <a:t>8</a:t>
            </a:r>
            <a:r>
              <a:rPr lang="en-US" dirty="0" smtClean="0"/>
              <a:t>, 3</a:t>
            </a:r>
            <a:endParaRPr lang="en-US" dirty="0"/>
          </a:p>
          <a:p>
            <a:r>
              <a:rPr lang="en-US" dirty="0" smtClean="0"/>
              <a:t>9, 11</a:t>
            </a:r>
            <a:endParaRPr lang="en-US" dirty="0"/>
          </a:p>
          <a:p>
            <a:r>
              <a:rPr lang="en-US" dirty="0" smtClean="0"/>
              <a:t>10, 19</a:t>
            </a:r>
          </a:p>
          <a:p>
            <a:r>
              <a:rPr lang="de-DE" dirty="0" smtClean="0"/>
              <a:t>…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39955" y="2500553"/>
            <a:ext cx="4490358" cy="313932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 smtClean="0"/>
              <a:t> </a:t>
            </a:r>
            <a:r>
              <a:rPr lang="de-DE" dirty="0"/>
              <a:t>Q15</a:t>
            </a:r>
            <a:r>
              <a:rPr lang="de-DE" dirty="0" smtClean="0"/>
              <a:t>, 31, </a:t>
            </a:r>
            <a:r>
              <a:rPr lang="de-DE" dirty="0" err="1" smtClean="0"/>
              <a:t>wikibase-entityid</a:t>
            </a:r>
            <a:r>
              <a:rPr lang="de-DE" dirty="0" smtClean="0"/>
              <a:t>, Q5107</a:t>
            </a:r>
            <a:r>
              <a:rPr lang="de-DE" dirty="0"/>
              <a:t/>
            </a:r>
            <a:br>
              <a:rPr lang="de-DE" dirty="0"/>
            </a:br>
            <a:r>
              <a:rPr lang="de-DE" dirty="0"/>
              <a:t>Q15</a:t>
            </a:r>
            <a:r>
              <a:rPr lang="de-DE" dirty="0" smtClean="0"/>
              <a:t>, 47, </a:t>
            </a:r>
            <a:r>
              <a:rPr lang="de-DE" dirty="0" err="1" smtClean="0"/>
              <a:t>wikibase-entityid</a:t>
            </a:r>
            <a:r>
              <a:rPr lang="de-DE" dirty="0" smtClean="0"/>
              <a:t>, Q48</a:t>
            </a:r>
            <a:r>
              <a:rPr lang="de-DE" dirty="0"/>
              <a:t/>
            </a:r>
            <a:br>
              <a:rPr lang="de-DE" dirty="0"/>
            </a:br>
            <a:r>
              <a:rPr lang="de-DE" dirty="0" smtClean="0"/>
              <a:t>Q15, 361, </a:t>
            </a:r>
            <a:r>
              <a:rPr lang="de-DE" dirty="0" err="1" smtClean="0"/>
              <a:t>wikibase-entityid</a:t>
            </a:r>
            <a:r>
              <a:rPr lang="de-DE" dirty="0" smtClean="0"/>
              <a:t>, Q2</a:t>
            </a:r>
            <a:r>
              <a:rPr lang="de-DE" dirty="0"/>
              <a:t/>
            </a:r>
            <a:br>
              <a:rPr lang="de-DE" dirty="0"/>
            </a:br>
            <a:r>
              <a:rPr lang="de-DE" dirty="0"/>
              <a:t>Q15</a:t>
            </a:r>
            <a:r>
              <a:rPr lang="de-DE" dirty="0" smtClean="0"/>
              <a:t>, 47, </a:t>
            </a:r>
            <a:r>
              <a:rPr lang="de-DE" dirty="0" err="1" smtClean="0"/>
              <a:t>wikibase-entityid</a:t>
            </a:r>
            <a:r>
              <a:rPr lang="de-DE" dirty="0" smtClean="0"/>
              <a:t>, Q46</a:t>
            </a:r>
            <a:r>
              <a:rPr lang="de-DE" dirty="0"/>
              <a:t/>
            </a:r>
            <a:br>
              <a:rPr lang="de-DE" dirty="0"/>
            </a:br>
            <a:r>
              <a:rPr lang="de-DE" dirty="0"/>
              <a:t>Q15</a:t>
            </a:r>
            <a:r>
              <a:rPr lang="de-DE" dirty="0" smtClean="0"/>
              <a:t>, 373, </a:t>
            </a:r>
            <a:r>
              <a:rPr lang="de-DE" dirty="0" err="1" smtClean="0"/>
              <a:t>string</a:t>
            </a:r>
            <a:r>
              <a:rPr lang="de-DE" dirty="0" smtClean="0"/>
              <a:t>, </a:t>
            </a:r>
            <a:r>
              <a:rPr lang="de-DE" dirty="0" err="1" smtClean="0"/>
              <a:t>Africa</a:t>
            </a:r>
            <a:r>
              <a:rPr lang="de-DE" dirty="0"/>
              <a:t/>
            </a:r>
            <a:br>
              <a:rPr lang="de-DE" dirty="0"/>
            </a:br>
            <a:r>
              <a:rPr lang="de-DE" dirty="0"/>
              <a:t>Q15</a:t>
            </a:r>
            <a:r>
              <a:rPr lang="de-DE" dirty="0" smtClean="0"/>
              <a:t>, 18, </a:t>
            </a:r>
            <a:r>
              <a:rPr lang="de-DE" dirty="0" err="1" smtClean="0"/>
              <a:t>string</a:t>
            </a:r>
            <a:r>
              <a:rPr lang="de-DE" dirty="0" smtClean="0"/>
              <a:t>, </a:t>
            </a:r>
            <a:r>
              <a:rPr lang="de-DE" dirty="0" err="1" smtClean="0"/>
              <a:t>Africa</a:t>
            </a:r>
            <a:r>
              <a:rPr lang="de-DE" dirty="0" smtClean="0"/>
              <a:t> satellite.jpg</a:t>
            </a:r>
            <a:r>
              <a:rPr lang="de-DE" dirty="0"/>
              <a:t/>
            </a:r>
            <a:br>
              <a:rPr lang="de-DE" dirty="0"/>
            </a:br>
            <a:r>
              <a:rPr lang="de-DE" dirty="0"/>
              <a:t>Q15</a:t>
            </a:r>
            <a:r>
              <a:rPr lang="de-DE" dirty="0" smtClean="0"/>
              <a:t>, 242, </a:t>
            </a:r>
            <a:r>
              <a:rPr lang="de-DE" dirty="0" err="1" smtClean="0"/>
              <a:t>string</a:t>
            </a:r>
            <a:r>
              <a:rPr lang="de-DE" dirty="0" smtClean="0"/>
              <a:t>, </a:t>
            </a:r>
            <a:r>
              <a:rPr lang="de-DE" dirty="0" err="1" smtClean="0"/>
              <a:t>Africa</a:t>
            </a:r>
            <a:r>
              <a:rPr lang="de-DE" dirty="0" smtClean="0"/>
              <a:t> </a:t>
            </a:r>
            <a:r>
              <a:rPr lang="de-DE" dirty="0" err="1"/>
              <a:t>ethnic</a:t>
            </a:r>
            <a:r>
              <a:rPr lang="de-DE" dirty="0"/>
              <a:t> </a:t>
            </a:r>
            <a:r>
              <a:rPr lang="de-DE" dirty="0" err="1"/>
              <a:t>groups</a:t>
            </a:r>
            <a:r>
              <a:rPr lang="de-DE" dirty="0"/>
              <a:t> 1996.jpg</a:t>
            </a:r>
            <a:br>
              <a:rPr lang="de-DE" dirty="0"/>
            </a:br>
            <a:r>
              <a:rPr lang="de-DE" dirty="0"/>
              <a:t>Q15</a:t>
            </a:r>
            <a:r>
              <a:rPr lang="de-DE" dirty="0" smtClean="0"/>
              <a:t>, 242, </a:t>
            </a:r>
            <a:r>
              <a:rPr lang="de-DE" dirty="0" err="1" smtClean="0"/>
              <a:t>string</a:t>
            </a:r>
            <a:r>
              <a:rPr lang="de-DE" dirty="0" smtClean="0"/>
              <a:t>, Afriko-meza.png</a:t>
            </a:r>
            <a:r>
              <a:rPr lang="de-DE" dirty="0"/>
              <a:t/>
            </a:r>
            <a:br>
              <a:rPr lang="de-DE" dirty="0"/>
            </a:br>
            <a:r>
              <a:rPr lang="de-DE" dirty="0"/>
              <a:t>Q15</a:t>
            </a:r>
            <a:r>
              <a:rPr lang="de-DE" dirty="0" smtClean="0"/>
              <a:t>, 625, </a:t>
            </a:r>
            <a:r>
              <a:rPr lang="de-DE" dirty="0" err="1" smtClean="0"/>
              <a:t>globecoordinate</a:t>
            </a:r>
            <a:r>
              <a:rPr lang="de-DE" dirty="0" smtClean="0"/>
              <a:t>, N7.186</a:t>
            </a:r>
            <a:r>
              <a:rPr lang="de-DE" dirty="0"/>
              <a:t>, </a:t>
            </a:r>
            <a:r>
              <a:rPr lang="de-DE" dirty="0" smtClean="0"/>
              <a:t>E21.011</a:t>
            </a:r>
            <a:r>
              <a:rPr lang="de-DE" dirty="0"/>
              <a:t/>
            </a:r>
            <a:br>
              <a:rPr lang="de-DE" dirty="0"/>
            </a:br>
            <a:r>
              <a:rPr lang="de-DE" dirty="0"/>
              <a:t>Q15</a:t>
            </a:r>
            <a:r>
              <a:rPr lang="de-DE" dirty="0" smtClean="0"/>
              <a:t>, 910, </a:t>
            </a:r>
            <a:r>
              <a:rPr lang="de-DE" dirty="0" err="1" smtClean="0"/>
              <a:t>wikibase-entityid</a:t>
            </a:r>
            <a:r>
              <a:rPr lang="de-DE" dirty="0" smtClean="0"/>
              <a:t>, Q5460710</a:t>
            </a:r>
            <a:endParaRPr lang="de-DE" dirty="0"/>
          </a:p>
          <a:p>
            <a:r>
              <a:rPr lang="de-DE" dirty="0"/>
              <a:t>…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302073" y="1297801"/>
            <a:ext cx="271506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Output</a:t>
            </a:r>
            <a:r>
              <a:rPr lang="de-DE" dirty="0" smtClean="0"/>
              <a:t>:</a:t>
            </a:r>
          </a:p>
          <a:p>
            <a:r>
              <a:rPr lang="de-DE" dirty="0" smtClean="0"/>
              <a:t>CSV File</a:t>
            </a:r>
          </a:p>
          <a:p>
            <a:r>
              <a:rPr lang="de-DE" dirty="0" err="1" smtClean="0"/>
              <a:t>Amount</a:t>
            </a:r>
            <a:r>
              <a:rPr lang="de-DE" dirty="0" smtClean="0"/>
              <a:t> per rank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5496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Implementation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Evaluator</a:t>
            </a:r>
            <a:endParaRPr lang="de-DE" dirty="0" smtClean="0"/>
          </a:p>
          <a:p>
            <a:pPr lvl="1"/>
            <a:r>
              <a:rPr lang="de-DE" dirty="0" smtClean="0"/>
              <a:t>Python</a:t>
            </a:r>
          </a:p>
          <a:p>
            <a:pPr lvl="1"/>
            <a:r>
              <a:rPr lang="de-DE" dirty="0" smtClean="0"/>
              <a:t>Modular </a:t>
            </a:r>
            <a:r>
              <a:rPr lang="de-DE" dirty="0" err="1" smtClean="0"/>
              <a:t>structure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easily</a:t>
            </a:r>
            <a:r>
              <a:rPr lang="de-DE" dirty="0" smtClean="0"/>
              <a:t> </a:t>
            </a:r>
            <a:r>
              <a:rPr lang="de-DE" dirty="0" err="1" smtClean="0"/>
              <a:t>extend</a:t>
            </a:r>
            <a:r>
              <a:rPr lang="de-DE" dirty="0" smtClean="0"/>
              <a:t> </a:t>
            </a:r>
            <a:r>
              <a:rPr lang="de-DE" dirty="0" err="1" smtClean="0"/>
              <a:t>existing</a:t>
            </a:r>
            <a:r>
              <a:rPr lang="de-DE" dirty="0" smtClean="0"/>
              <a:t> </a:t>
            </a:r>
            <a:r>
              <a:rPr lang="de-DE" dirty="0" err="1" smtClean="0"/>
              <a:t>implementation</a:t>
            </a:r>
            <a:endParaRPr lang="de-DE" dirty="0" smtClean="0"/>
          </a:p>
          <a:p>
            <a:pPr lvl="1"/>
            <a:endParaRPr lang="de-DE" dirty="0" smtClean="0"/>
          </a:p>
          <a:p>
            <a:r>
              <a:rPr lang="de-DE" dirty="0" err="1" smtClean="0"/>
              <a:t>Visualization</a:t>
            </a:r>
            <a:endParaRPr lang="de-DE" dirty="0" smtClean="0"/>
          </a:p>
          <a:p>
            <a:pPr lvl="1"/>
            <a:r>
              <a:rPr lang="de-DE" dirty="0" smtClean="0"/>
              <a:t>d3.js</a:t>
            </a:r>
          </a:p>
          <a:p>
            <a:pPr lvl="1"/>
            <a:r>
              <a:rPr lang="de-DE" dirty="0" smtClean="0"/>
              <a:t>bar </a:t>
            </a:r>
            <a:r>
              <a:rPr lang="de-DE" dirty="0" err="1" smtClean="0"/>
              <a:t>chart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pie</a:t>
            </a:r>
            <a:r>
              <a:rPr lang="de-DE" dirty="0" smtClean="0"/>
              <a:t> </a:t>
            </a:r>
            <a:r>
              <a:rPr lang="de-DE" dirty="0" err="1" smtClean="0"/>
              <a:t>chart</a:t>
            </a:r>
            <a:endParaRPr lang="de-DE" dirty="0" smtClean="0"/>
          </a:p>
          <a:p>
            <a:pPr lvl="1"/>
            <a:r>
              <a:rPr lang="de-DE" dirty="0" err="1" smtClean="0"/>
              <a:t>processes</a:t>
            </a:r>
            <a:r>
              <a:rPr lang="de-DE" dirty="0" smtClean="0"/>
              <a:t> </a:t>
            </a:r>
            <a:r>
              <a:rPr lang="de-DE" dirty="0" err="1" smtClean="0"/>
              <a:t>csv</a:t>
            </a:r>
            <a:r>
              <a:rPr lang="de-DE" dirty="0" smtClean="0"/>
              <a:t> </a:t>
            </a:r>
            <a:r>
              <a:rPr lang="de-DE" dirty="0" err="1" smtClean="0"/>
              <a:t>file</a:t>
            </a:r>
            <a:endParaRPr lang="de-DE" dirty="0" smtClean="0"/>
          </a:p>
          <a:p>
            <a:pPr lvl="1"/>
            <a:endParaRPr lang="de-DE" dirty="0" smtClean="0"/>
          </a:p>
          <a:p>
            <a:pPr marL="201168" lvl="1" indent="0">
              <a:buNone/>
            </a:pPr>
            <a:endParaRPr lang="en-US" dirty="0">
              <a:hlinkClick r:id="rId2"/>
            </a:endParaRPr>
          </a:p>
          <a:p>
            <a:pPr lvl="1"/>
            <a:endParaRPr lang="en-US" dirty="0">
              <a:hlinkClick r:id="rId3"/>
            </a:endParaRPr>
          </a:p>
          <a:p>
            <a:pPr lvl="1"/>
            <a:endParaRPr lang="de-DE" dirty="0" smtClean="0"/>
          </a:p>
          <a:p>
            <a:pPr lvl="1"/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9312" y="1215473"/>
            <a:ext cx="1760882" cy="1760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7535" y="3114675"/>
            <a:ext cx="1775934" cy="157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308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Evaluation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User feedback to determine relevance (options)</a:t>
                </a:r>
              </a:p>
              <a:p>
                <a:pPr lvl="1"/>
                <a:r>
                  <a:rPr lang="en-US" dirty="0" smtClean="0"/>
                  <a:t>User ranks suggestions</a:t>
                </a:r>
                <a:r>
                  <a:rPr lang="en-US" dirty="0"/>
                  <a:t> </a:t>
                </a:r>
                <a:r>
                  <a:rPr lang="en-US" dirty="0" smtClean="0"/>
                  <a:t>to not relevant and  relevant</a:t>
                </a:r>
              </a:p>
              <a:p>
                <a:pPr lvl="1"/>
                <a:r>
                  <a:rPr lang="de-DE" dirty="0" err="1" smtClean="0"/>
                  <a:t>Creating</a:t>
                </a:r>
                <a:r>
                  <a:rPr lang="de-DE" dirty="0" smtClean="0"/>
                  <a:t> a </a:t>
                </a:r>
                <a:r>
                  <a:rPr lang="de-DE" dirty="0" err="1" smtClean="0"/>
                  <a:t>website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for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feedback</a:t>
                </a:r>
                <a:endParaRPr lang="de-DE" dirty="0" smtClean="0"/>
              </a:p>
              <a:p>
                <a:pPr lvl="1"/>
                <a:r>
                  <a:rPr lang="de-DE" dirty="0" err="1" smtClean="0"/>
                  <a:t>Crowdsourcing</a:t>
                </a:r>
                <a:r>
                  <a:rPr lang="de-DE" dirty="0" smtClean="0"/>
                  <a:t> </a:t>
                </a:r>
              </a:p>
              <a:p>
                <a:pPr lvl="1"/>
                <a:r>
                  <a:rPr lang="de-DE" dirty="0" smtClean="0"/>
                  <a:t>Internal in </a:t>
                </a:r>
                <a:r>
                  <a:rPr lang="de-DE" dirty="0" err="1" smtClean="0"/>
                  <a:t>team</a:t>
                </a:r>
                <a:endParaRPr lang="en-US" dirty="0"/>
              </a:p>
              <a:p>
                <a:r>
                  <a:rPr lang="de-DE" dirty="0" smtClean="0"/>
                  <a:t>Further </a:t>
                </a:r>
                <a:r>
                  <a:rPr lang="de-DE" dirty="0" err="1"/>
                  <a:t>calculation</a:t>
                </a:r>
                <a:endParaRPr lang="en-US" dirty="0"/>
              </a:p>
              <a:p>
                <a:pPr lvl="1"/>
                <a:r>
                  <a:rPr lang="en-US" dirty="0" smtClean="0"/>
                  <a:t>A = relevant set of information</a:t>
                </a:r>
              </a:p>
              <a:p>
                <a:pPr lvl="1"/>
                <a:r>
                  <a:rPr lang="en-US" dirty="0" smtClean="0"/>
                  <a:t>B = retrieved set of information</a:t>
                </a:r>
              </a:p>
              <a:p>
                <a:pPr lvl="1"/>
                <a:r>
                  <a:rPr lang="en-US" dirty="0" smtClean="0"/>
                  <a:t>Precision 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mtClean="0">
                                <a:latin typeface="Cambria Math"/>
                              </a:rPr>
                              <m:t>𝐴</m:t>
                            </m:r>
                            <m:r>
                              <a:rPr lang="en-US" smtClean="0">
                                <a:latin typeface="Cambria Math"/>
                              </a:rPr>
                              <m:t>∩</m:t>
                            </m:r>
                            <m:r>
                              <a:rPr lang="en-US" smtClean="0">
                                <a:latin typeface="Cambria Math"/>
                              </a:rPr>
                              <m:t>𝐵</m:t>
                            </m:r>
                          </m:e>
                        </m:d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>
                                <a:latin typeface="Cambria Math"/>
                              </a:rPr>
                              <m:t>𝐴</m:t>
                            </m:r>
                          </m:e>
                        </m:d>
                      </m:den>
                    </m:f>
                  </m:oMath>
                </a14:m>
                <a:r>
                  <a:rPr lang="en-US" dirty="0" smtClean="0"/>
                  <a:t>	</a:t>
                </a:r>
              </a:p>
              <a:p>
                <a:pPr lvl="1"/>
                <a:r>
                  <a:rPr lang="en-US" dirty="0" smtClean="0"/>
                  <a:t>Recall  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mtClean="0">
                                <a:latin typeface="Cambria Math"/>
                              </a:rPr>
                              <m:t>𝐴</m:t>
                            </m:r>
                            <m:r>
                              <a:rPr lang="en-US" smtClean="0">
                                <a:latin typeface="Cambria Math"/>
                              </a:rPr>
                              <m:t>∩</m:t>
                            </m:r>
                            <m:r>
                              <a:rPr lang="en-US" smtClean="0">
                                <a:latin typeface="Cambria Math"/>
                              </a:rPr>
                              <m:t>𝐵</m:t>
                            </m:r>
                          </m:e>
                        </m:d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mtClean="0">
                                <a:latin typeface="Cambria Math"/>
                              </a:rPr>
                              <m:t>𝐵</m:t>
                            </m:r>
                          </m:e>
                        </m:d>
                      </m:den>
                    </m:f>
                  </m:oMath>
                </a14:m>
                <a:endParaRPr lang="en-US" dirty="0" smtClean="0"/>
              </a:p>
              <a:p>
                <a:pPr lvl="1"/>
                <a:endParaRPr lang="de-DE" dirty="0"/>
              </a:p>
            </p:txBody>
          </p:sp>
        </mc:Choice>
        <mc:Fallback xmlns="">
          <p:sp>
            <p:nvSpPr>
              <p:cNvPr id="3" name="Inhaltsplatzhalt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t="-12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1885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Future </a:t>
            </a:r>
            <a:r>
              <a:rPr lang="de-DE" dirty="0" err="1" smtClean="0"/>
              <a:t>plans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0193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Edit </a:t>
            </a:r>
            <a:r>
              <a:rPr lang="de-DE" dirty="0" err="1" smtClean="0"/>
              <a:t>lists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de-DE" dirty="0" err="1" smtClean="0"/>
              <a:t>Suggester</a:t>
            </a:r>
            <a:r>
              <a:rPr lang="de-DE" dirty="0" smtClean="0"/>
              <a:t> API </a:t>
            </a:r>
            <a:r>
              <a:rPr lang="de-DE" dirty="0" err="1" smtClean="0"/>
              <a:t>module</a:t>
            </a:r>
            <a:r>
              <a:rPr lang="de-DE" dirty="0" smtClean="0"/>
              <a:t> </a:t>
            </a:r>
            <a:r>
              <a:rPr lang="de-DE" dirty="0" err="1" smtClean="0"/>
              <a:t>can</a:t>
            </a:r>
            <a:r>
              <a:rPr lang="de-DE" dirty="0" smtClean="0"/>
              <a:t>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queried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b="1" dirty="0" err="1" smtClean="0"/>
              <a:t>automatically</a:t>
            </a:r>
            <a:r>
              <a:rPr lang="de-DE" dirty="0" smtClean="0"/>
              <a:t> </a:t>
            </a:r>
            <a:r>
              <a:rPr lang="de-DE" dirty="0" err="1" smtClean="0"/>
              <a:t>create</a:t>
            </a:r>
            <a:r>
              <a:rPr lang="de-DE" dirty="0" smtClean="0"/>
              <a:t> </a:t>
            </a:r>
            <a:r>
              <a:rPr lang="de-DE" b="1" dirty="0" err="1" smtClean="0"/>
              <a:t>customized</a:t>
            </a:r>
            <a:r>
              <a:rPr lang="de-DE" dirty="0" smtClean="0"/>
              <a:t> Edit </a:t>
            </a:r>
            <a:r>
              <a:rPr lang="de-DE" dirty="0" err="1" smtClean="0"/>
              <a:t>lists</a:t>
            </a:r>
            <a:endParaRPr lang="de-DE" dirty="0"/>
          </a:p>
          <a:p>
            <a:endParaRPr lang="de-DE" sz="1800" dirty="0"/>
          </a:p>
          <a:p>
            <a:r>
              <a:rPr lang="de-DE" dirty="0" err="1" smtClean="0"/>
              <a:t>important</a:t>
            </a:r>
            <a:r>
              <a:rPr lang="de-DE" dirty="0" smtClean="0"/>
              <a:t> </a:t>
            </a:r>
            <a:r>
              <a:rPr lang="de-DE" dirty="0" err="1" smtClean="0"/>
              <a:t>use</a:t>
            </a:r>
            <a:r>
              <a:rPr lang="de-DE" dirty="0" smtClean="0"/>
              <a:t> </a:t>
            </a:r>
            <a:r>
              <a:rPr lang="de-DE" dirty="0" err="1" smtClean="0"/>
              <a:t>case</a:t>
            </a:r>
            <a:r>
              <a:rPr lang="de-DE" dirty="0" smtClean="0"/>
              <a:t>:</a:t>
            </a:r>
            <a:endParaRPr lang="de-DE" sz="1800" dirty="0"/>
          </a:p>
          <a:p>
            <a:pPr lvl="1"/>
            <a:r>
              <a:rPr lang="de-DE" dirty="0" smtClean="0"/>
              <a:t>User </a:t>
            </a:r>
            <a:r>
              <a:rPr lang="de-DE" dirty="0" err="1" smtClean="0"/>
              <a:t>interested</a:t>
            </a:r>
            <a:r>
              <a:rPr lang="de-DE" dirty="0" smtClean="0"/>
              <a:t> in </a:t>
            </a:r>
            <a:r>
              <a:rPr lang="de-DE" dirty="0" err="1" smtClean="0"/>
              <a:t>specific</a:t>
            </a:r>
            <a:r>
              <a:rPr lang="de-DE" dirty="0" smtClean="0"/>
              <a:t> </a:t>
            </a:r>
            <a:r>
              <a:rPr lang="de-DE" dirty="0" err="1" smtClean="0"/>
              <a:t>properties</a:t>
            </a:r>
            <a:r>
              <a:rPr lang="de-DE" dirty="0" smtClean="0"/>
              <a:t> (</a:t>
            </a:r>
            <a:r>
              <a:rPr lang="de-DE" dirty="0" err="1" smtClean="0"/>
              <a:t>maybe</a:t>
            </a:r>
            <a:r>
              <a:rPr lang="de-DE" dirty="0" smtClean="0"/>
              <a:t> an expert)</a:t>
            </a:r>
          </a:p>
          <a:p>
            <a:pPr marL="201168" lvl="1" indent="0">
              <a:buNone/>
            </a:pPr>
            <a:endParaRPr lang="de-DE" dirty="0"/>
          </a:p>
          <a:p>
            <a:pPr marL="201168" lvl="1" indent="0">
              <a:buNone/>
            </a:pPr>
            <a:endParaRPr lang="de-DE" dirty="0"/>
          </a:p>
          <a:p>
            <a:pPr marL="201168" lvl="1" indent="0">
              <a:buNone/>
            </a:pPr>
            <a:r>
              <a:rPr lang="de-DE" sz="2000" dirty="0" err="1" smtClean="0"/>
              <a:t>Existing</a:t>
            </a:r>
            <a:r>
              <a:rPr lang="de-DE" sz="2000" dirty="0" smtClean="0"/>
              <a:t> </a:t>
            </a:r>
            <a:r>
              <a:rPr lang="de-DE" sz="2000" dirty="0" err="1" smtClean="0"/>
              <a:t>solution</a:t>
            </a:r>
            <a:r>
              <a:rPr lang="de-DE" sz="2000" dirty="0" smtClean="0"/>
              <a:t> in form </a:t>
            </a:r>
            <a:r>
              <a:rPr lang="de-DE" sz="2000" dirty="0" err="1" smtClean="0"/>
              <a:t>of</a:t>
            </a:r>
            <a:r>
              <a:rPr lang="de-DE" sz="2000" dirty="0" smtClean="0"/>
              <a:t> Python Script:</a:t>
            </a:r>
            <a:endParaRPr lang="de-DE" dirty="0" smtClean="0"/>
          </a:p>
          <a:p>
            <a:pPr lvl="1"/>
            <a:r>
              <a:rPr lang="de-DE" dirty="0" smtClean="0"/>
              <a:t>Input: List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properties</a:t>
            </a:r>
            <a:r>
              <a:rPr lang="de-DE" dirty="0" smtClean="0"/>
              <a:t> </a:t>
            </a:r>
          </a:p>
          <a:p>
            <a:pPr lvl="1"/>
            <a:r>
              <a:rPr lang="de-DE" dirty="0" smtClean="0"/>
              <a:t>Goes </a:t>
            </a:r>
            <a:r>
              <a:rPr lang="de-DE" dirty="0" err="1" smtClean="0"/>
              <a:t>through</a:t>
            </a:r>
            <a:r>
              <a:rPr lang="de-DE" dirty="0" smtClean="0"/>
              <a:t> </a:t>
            </a:r>
            <a:r>
              <a:rPr lang="de-DE" dirty="0" err="1" smtClean="0"/>
              <a:t>items</a:t>
            </a:r>
            <a:r>
              <a:rPr lang="de-DE" dirty="0" smtClean="0"/>
              <a:t> in </a:t>
            </a:r>
            <a:r>
              <a:rPr lang="de-DE" dirty="0" err="1" smtClean="0"/>
              <a:t>wikidata</a:t>
            </a:r>
            <a:r>
              <a:rPr lang="de-DE" dirty="0"/>
              <a:t> </a:t>
            </a:r>
            <a:r>
              <a:rPr lang="de-DE" dirty="0" smtClean="0"/>
              <a:t>(</a:t>
            </a:r>
            <a:r>
              <a:rPr lang="de-DE" dirty="0" err="1" smtClean="0"/>
              <a:t>offset</a:t>
            </a:r>
            <a:r>
              <a:rPr lang="de-DE" dirty="0"/>
              <a:t>/</a:t>
            </a:r>
            <a:r>
              <a:rPr lang="de-DE" dirty="0" err="1" smtClean="0"/>
              <a:t>limit</a:t>
            </a:r>
            <a:r>
              <a:rPr lang="de-DE" dirty="0" smtClean="0"/>
              <a:t> </a:t>
            </a:r>
            <a:r>
              <a:rPr lang="de-DE" dirty="0" err="1" smtClean="0"/>
              <a:t>can</a:t>
            </a:r>
            <a:r>
              <a:rPr lang="de-DE" dirty="0" smtClean="0"/>
              <a:t>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choosen</a:t>
            </a:r>
            <a:r>
              <a:rPr lang="de-DE" dirty="0" smtClean="0"/>
              <a:t>)</a:t>
            </a:r>
          </a:p>
          <a:p>
            <a:pPr lvl="1"/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every</a:t>
            </a:r>
            <a:r>
              <a:rPr lang="de-DE" dirty="0" smtClean="0"/>
              <a:t> item:</a:t>
            </a:r>
          </a:p>
          <a:p>
            <a:pPr lvl="2"/>
            <a:r>
              <a:rPr lang="de-DE" sz="1800" dirty="0" smtClean="0"/>
              <a:t>Scans </a:t>
            </a:r>
            <a:r>
              <a:rPr lang="de-DE" sz="1800" dirty="0" err="1" smtClean="0"/>
              <a:t>suggestions</a:t>
            </a:r>
            <a:r>
              <a:rPr lang="de-DE" sz="1800" dirty="0"/>
              <a:t> </a:t>
            </a:r>
            <a:r>
              <a:rPr lang="de-DE" sz="1800" dirty="0" err="1" smtClean="0"/>
              <a:t>returned</a:t>
            </a:r>
            <a:r>
              <a:rPr lang="de-DE" sz="1800" dirty="0" smtClean="0"/>
              <a:t> </a:t>
            </a:r>
            <a:r>
              <a:rPr lang="de-DE" sz="1800" dirty="0" err="1" smtClean="0"/>
              <a:t>by</a:t>
            </a:r>
            <a:r>
              <a:rPr lang="de-DE" sz="1800" dirty="0" smtClean="0"/>
              <a:t> API </a:t>
            </a:r>
            <a:r>
              <a:rPr lang="de-DE" sz="1800" dirty="0" err="1" smtClean="0"/>
              <a:t>based</a:t>
            </a:r>
            <a:r>
              <a:rPr lang="de-DE" sz="1800" dirty="0" smtClean="0"/>
              <a:t> on </a:t>
            </a:r>
            <a:r>
              <a:rPr lang="de-DE" sz="1800" dirty="0" err="1" smtClean="0"/>
              <a:t>existing</a:t>
            </a:r>
            <a:r>
              <a:rPr lang="de-DE" sz="1800" dirty="0" smtClean="0"/>
              <a:t> </a:t>
            </a:r>
            <a:r>
              <a:rPr lang="de-DE" sz="1800" dirty="0" err="1" smtClean="0"/>
              <a:t>properties</a:t>
            </a:r>
            <a:endParaRPr lang="de-DE" sz="1800" dirty="0"/>
          </a:p>
          <a:p>
            <a:pPr lvl="2"/>
            <a:r>
              <a:rPr lang="de-DE" sz="1800" dirty="0" err="1" smtClean="0"/>
              <a:t>Adds</a:t>
            </a:r>
            <a:r>
              <a:rPr lang="de-DE" sz="1800" dirty="0" smtClean="0"/>
              <a:t> item </a:t>
            </a:r>
            <a:r>
              <a:rPr lang="de-DE" sz="1800" dirty="0" err="1" smtClean="0"/>
              <a:t>to</a:t>
            </a:r>
            <a:r>
              <a:rPr lang="de-DE" sz="1800" dirty="0" smtClean="0"/>
              <a:t> Edit </a:t>
            </a:r>
            <a:r>
              <a:rPr lang="de-DE" sz="1800" dirty="0" err="1" smtClean="0"/>
              <a:t>list</a:t>
            </a:r>
            <a:r>
              <a:rPr lang="de-DE" sz="1800" dirty="0" smtClean="0"/>
              <a:t>, </a:t>
            </a:r>
            <a:r>
              <a:rPr lang="de-DE" sz="1800" dirty="0" err="1" smtClean="0"/>
              <a:t>if</a:t>
            </a:r>
            <a:r>
              <a:rPr lang="de-DE" sz="1800" dirty="0" smtClean="0"/>
              <a:t> </a:t>
            </a:r>
            <a:r>
              <a:rPr lang="de-DE" sz="1800" dirty="0" err="1" smtClean="0"/>
              <a:t>it</a:t>
            </a:r>
            <a:r>
              <a:rPr lang="de-DE" sz="1800" dirty="0" smtClean="0"/>
              <a:t> </a:t>
            </a:r>
            <a:r>
              <a:rPr lang="de-DE" sz="1800" dirty="0" err="1" smtClean="0"/>
              <a:t>is</a:t>
            </a:r>
            <a:r>
              <a:rPr lang="de-DE" sz="1800" dirty="0" smtClean="0"/>
              <a:t> </a:t>
            </a:r>
            <a:r>
              <a:rPr lang="de-DE" sz="1800" b="1" dirty="0" err="1" smtClean="0"/>
              <a:t>likely</a:t>
            </a:r>
            <a:r>
              <a:rPr lang="de-DE" sz="1800" dirty="0" smtClean="0"/>
              <a:t> </a:t>
            </a:r>
            <a:r>
              <a:rPr lang="de-DE" sz="1800" dirty="0" err="1" smtClean="0"/>
              <a:t>missing</a:t>
            </a:r>
            <a:r>
              <a:rPr lang="de-DE" sz="1800" dirty="0" smtClean="0"/>
              <a:t> </a:t>
            </a:r>
            <a:r>
              <a:rPr lang="de-DE" sz="1800" dirty="0" err="1" smtClean="0"/>
              <a:t>one</a:t>
            </a:r>
            <a:r>
              <a:rPr lang="de-DE" sz="1800" dirty="0" smtClean="0"/>
              <a:t> (</a:t>
            </a:r>
            <a:r>
              <a:rPr lang="de-DE" sz="1800" dirty="0" err="1" smtClean="0"/>
              <a:t>or</a:t>
            </a:r>
            <a:r>
              <a:rPr lang="de-DE" sz="1800" dirty="0" smtClean="0"/>
              <a:t> </a:t>
            </a:r>
            <a:r>
              <a:rPr lang="de-DE" sz="1800" dirty="0" err="1" smtClean="0"/>
              <a:t>more</a:t>
            </a:r>
            <a:r>
              <a:rPr lang="de-DE" sz="1800" dirty="0" smtClean="0"/>
              <a:t>) </a:t>
            </a:r>
            <a:r>
              <a:rPr lang="de-DE" sz="1800" dirty="0" err="1" smtClean="0"/>
              <a:t>of</a:t>
            </a:r>
            <a:r>
              <a:rPr lang="de-DE" sz="1800" dirty="0" smtClean="0"/>
              <a:t> </a:t>
            </a:r>
            <a:r>
              <a:rPr lang="de-DE" sz="1800" dirty="0" err="1" smtClean="0"/>
              <a:t>the</a:t>
            </a:r>
            <a:r>
              <a:rPr lang="de-DE" sz="1800" dirty="0" smtClean="0"/>
              <a:t> </a:t>
            </a:r>
            <a:r>
              <a:rPr lang="de-DE" sz="1800" dirty="0" err="1" smtClean="0"/>
              <a:t>specified</a:t>
            </a:r>
            <a:r>
              <a:rPr lang="de-DE" sz="1800" dirty="0" smtClean="0"/>
              <a:t> </a:t>
            </a:r>
            <a:r>
              <a:rPr lang="de-DE" sz="1800" dirty="0" err="1" smtClean="0"/>
              <a:t>properties</a:t>
            </a:r>
            <a:endParaRPr lang="de-DE" sz="1800" dirty="0" smtClean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DD319-132C-4399-878C-6A8C92DE0A36}" type="datetime1">
              <a:rPr lang="de-DE" smtClean="0"/>
              <a:t>13.03.2014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314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</a:t>
            </a:r>
            <a:r>
              <a:rPr lang="de-DE" dirty="0" err="1" smtClean="0"/>
              <a:t>lassifiers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25182" y="1369682"/>
            <a:ext cx="11277600" cy="4746997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de-DE" dirty="0" err="1" smtClean="0"/>
              <a:t>Why</a:t>
            </a:r>
            <a:r>
              <a:rPr lang="de-DE" dirty="0" smtClean="0"/>
              <a:t> </a:t>
            </a:r>
            <a:r>
              <a:rPr lang="de-DE" dirty="0" err="1" smtClean="0"/>
              <a:t>classifiers</a:t>
            </a:r>
            <a:r>
              <a:rPr lang="de-DE" dirty="0" smtClean="0"/>
              <a:t>?</a:t>
            </a:r>
          </a:p>
          <a:p>
            <a:pPr lvl="1">
              <a:lnSpc>
                <a:spcPct val="100000"/>
              </a:lnSpc>
            </a:pPr>
            <a:r>
              <a:rPr lang="de-DE" dirty="0" smtClean="0"/>
              <a:t>Items in </a:t>
            </a:r>
            <a:r>
              <a:rPr lang="de-DE" dirty="0" err="1" smtClean="0"/>
              <a:t>the</a:t>
            </a:r>
            <a:r>
              <a:rPr lang="de-DE" dirty="0" smtClean="0"/>
              <a:t> same </a:t>
            </a:r>
            <a:r>
              <a:rPr lang="de-DE" dirty="0" err="1" smtClean="0"/>
              <a:t>class</a:t>
            </a:r>
            <a:r>
              <a:rPr lang="de-DE" dirty="0" smtClean="0"/>
              <a:t> </a:t>
            </a:r>
            <a:r>
              <a:rPr lang="de-DE" dirty="0" err="1" smtClean="0"/>
              <a:t>often</a:t>
            </a:r>
            <a:r>
              <a:rPr lang="de-DE" dirty="0" smtClean="0"/>
              <a:t> </a:t>
            </a:r>
            <a:r>
              <a:rPr lang="de-DE" dirty="0" err="1" smtClean="0"/>
              <a:t>have</a:t>
            </a:r>
            <a:r>
              <a:rPr lang="de-DE" dirty="0" smtClean="0"/>
              <a:t> </a:t>
            </a:r>
            <a:r>
              <a:rPr lang="de-DE" dirty="0" err="1" smtClean="0"/>
              <a:t>similiar</a:t>
            </a:r>
            <a:r>
              <a:rPr lang="de-DE" dirty="0" smtClean="0"/>
              <a:t> </a:t>
            </a:r>
            <a:r>
              <a:rPr lang="de-DE" dirty="0" err="1" smtClean="0"/>
              <a:t>sets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properties</a:t>
            </a:r>
            <a:r>
              <a:rPr lang="de-DE" dirty="0" smtClean="0"/>
              <a:t> </a:t>
            </a:r>
          </a:p>
          <a:p>
            <a:pPr lvl="1">
              <a:lnSpc>
                <a:spcPct val="100000"/>
              </a:lnSpc>
            </a:pPr>
            <a:r>
              <a:rPr lang="de-DE" b="1" dirty="0" err="1" smtClean="0"/>
              <a:t>Classifier</a:t>
            </a:r>
            <a:r>
              <a:rPr lang="de-DE" b="1" dirty="0" smtClean="0"/>
              <a:t>-Value-Pairs</a:t>
            </a:r>
            <a:r>
              <a:rPr lang="de-DE" dirty="0" smtClean="0"/>
              <a:t> </a:t>
            </a:r>
            <a:r>
              <a:rPr lang="de-DE" dirty="0" err="1" smtClean="0"/>
              <a:t>useful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finding</a:t>
            </a:r>
            <a:r>
              <a:rPr lang="de-DE" dirty="0" smtClean="0"/>
              <a:t> </a:t>
            </a:r>
            <a:r>
              <a:rPr lang="de-DE" dirty="0" err="1" smtClean="0"/>
              <a:t>appropriate</a:t>
            </a:r>
            <a:r>
              <a:rPr lang="de-DE" dirty="0" smtClean="0"/>
              <a:t> </a:t>
            </a:r>
            <a:r>
              <a:rPr lang="de-DE" dirty="0" err="1" smtClean="0"/>
              <a:t>suggestions</a:t>
            </a:r>
            <a:r>
              <a:rPr lang="de-DE" dirty="0" smtClean="0"/>
              <a:t> </a:t>
            </a:r>
          </a:p>
          <a:p>
            <a:pPr lvl="1">
              <a:lnSpc>
                <a:spcPct val="100000"/>
              </a:lnSpc>
            </a:pPr>
            <a:r>
              <a:rPr lang="de-DE" dirty="0" smtClean="0"/>
              <a:t>Great </a:t>
            </a:r>
            <a:r>
              <a:rPr lang="de-DE" dirty="0" err="1" smtClean="0"/>
              <a:t>suggestions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/>
              <a:t> </a:t>
            </a:r>
            <a:r>
              <a:rPr lang="de-DE" dirty="0" err="1" smtClean="0"/>
              <a:t>items</a:t>
            </a:r>
            <a:r>
              <a:rPr lang="de-DE" dirty="0" smtClean="0"/>
              <a:t> </a:t>
            </a:r>
            <a:r>
              <a:rPr lang="de-DE" dirty="0" err="1" smtClean="0"/>
              <a:t>without</a:t>
            </a:r>
            <a:r>
              <a:rPr lang="de-DE" dirty="0" smtClean="0"/>
              <a:t> </a:t>
            </a:r>
            <a:r>
              <a:rPr lang="de-DE" dirty="0" err="1" smtClean="0"/>
              <a:t>existing</a:t>
            </a:r>
            <a:r>
              <a:rPr lang="de-DE" dirty="0" smtClean="0"/>
              <a:t> </a:t>
            </a:r>
            <a:r>
              <a:rPr lang="de-DE" dirty="0" err="1" smtClean="0"/>
              <a:t>properties</a:t>
            </a:r>
            <a:endParaRPr lang="de-DE" dirty="0" smtClean="0"/>
          </a:p>
          <a:p>
            <a:pPr lvl="1">
              <a:lnSpc>
                <a:spcPct val="100000"/>
              </a:lnSpc>
            </a:pPr>
            <a:r>
              <a:rPr lang="de-DE" dirty="0" smtClean="0">
                <a:cs typeface="Aharoni" panose="02010803020104030203" pitchFamily="2" charset="-79"/>
              </a:rPr>
              <a:t>Generating </a:t>
            </a:r>
            <a:r>
              <a:rPr lang="de-DE" dirty="0" err="1">
                <a:cs typeface="Aharoni" panose="02010803020104030203" pitchFamily="2" charset="-79"/>
              </a:rPr>
              <a:t>suggestions</a:t>
            </a:r>
            <a:r>
              <a:rPr lang="de-DE" dirty="0">
                <a:cs typeface="Aharoni" panose="02010803020104030203" pitchFamily="2" charset="-79"/>
              </a:rPr>
              <a:t> </a:t>
            </a:r>
            <a:r>
              <a:rPr lang="de-DE" dirty="0" err="1">
                <a:cs typeface="Aharoni" panose="02010803020104030203" pitchFamily="2" charset="-79"/>
              </a:rPr>
              <a:t>based</a:t>
            </a:r>
            <a:r>
              <a:rPr lang="de-DE" dirty="0">
                <a:cs typeface="Aharoni" panose="02010803020104030203" pitchFamily="2" charset="-79"/>
              </a:rPr>
              <a:t> on </a:t>
            </a:r>
            <a:r>
              <a:rPr lang="de-DE" dirty="0" err="1">
                <a:cs typeface="Aharoni" panose="02010803020104030203" pitchFamily="2" charset="-79"/>
              </a:rPr>
              <a:t>classifiers</a:t>
            </a:r>
            <a:r>
              <a:rPr lang="de-DE" dirty="0">
                <a:cs typeface="Aharoni" panose="02010803020104030203" pitchFamily="2" charset="-79"/>
              </a:rPr>
              <a:t> </a:t>
            </a:r>
            <a:r>
              <a:rPr lang="de-DE" dirty="0" err="1" smtClean="0">
                <a:cs typeface="Aharoni" panose="02010803020104030203" pitchFamily="2" charset="-79"/>
              </a:rPr>
              <a:t>is</a:t>
            </a:r>
            <a:r>
              <a:rPr lang="de-DE" dirty="0" smtClean="0">
                <a:cs typeface="Aharoni" panose="02010803020104030203" pitchFamily="2" charset="-79"/>
              </a:rPr>
              <a:t> analog </a:t>
            </a:r>
            <a:r>
              <a:rPr lang="de-DE" dirty="0" err="1" smtClean="0">
                <a:cs typeface="Aharoni" panose="02010803020104030203" pitchFamily="2" charset="-79"/>
              </a:rPr>
              <a:t>to</a:t>
            </a:r>
            <a:r>
              <a:rPr lang="de-DE" dirty="0" smtClean="0">
                <a:cs typeface="Aharoni" panose="02010803020104030203" pitchFamily="2" charset="-79"/>
              </a:rPr>
              <a:t> </a:t>
            </a:r>
            <a:r>
              <a:rPr lang="de-DE" dirty="0" err="1" smtClean="0">
                <a:cs typeface="Aharoni" panose="02010803020104030203" pitchFamily="2" charset="-79"/>
              </a:rPr>
              <a:t>what</a:t>
            </a:r>
            <a:r>
              <a:rPr lang="de-DE" dirty="0" smtClean="0">
                <a:cs typeface="Aharoni" panose="02010803020104030203" pitchFamily="2" charset="-79"/>
              </a:rPr>
              <a:t> </a:t>
            </a:r>
            <a:r>
              <a:rPr lang="de-DE" dirty="0" err="1" smtClean="0">
                <a:cs typeface="Aharoni" panose="02010803020104030203" pitchFamily="2" charset="-79"/>
              </a:rPr>
              <a:t>is</a:t>
            </a:r>
            <a:r>
              <a:rPr lang="de-DE" dirty="0" smtClean="0">
                <a:cs typeface="Aharoni" panose="02010803020104030203" pitchFamily="2" charset="-79"/>
              </a:rPr>
              <a:t> </a:t>
            </a:r>
            <a:r>
              <a:rPr lang="de-DE" dirty="0" err="1" smtClean="0">
                <a:cs typeface="Aharoni" panose="02010803020104030203" pitchFamily="2" charset="-79"/>
              </a:rPr>
              <a:t>done</a:t>
            </a:r>
            <a:r>
              <a:rPr lang="de-DE" dirty="0" smtClean="0">
                <a:cs typeface="Aharoni" panose="02010803020104030203" pitchFamily="2" charset="-79"/>
              </a:rPr>
              <a:t> </a:t>
            </a:r>
            <a:r>
              <a:rPr lang="de-DE" dirty="0" err="1" smtClean="0">
                <a:cs typeface="Aharoni" panose="02010803020104030203" pitchFamily="2" charset="-79"/>
              </a:rPr>
              <a:t>now</a:t>
            </a:r>
            <a:endParaRPr lang="de-DE" dirty="0" smtClean="0">
              <a:cs typeface="Aharoni" panose="02010803020104030203" pitchFamily="2" charset="-79"/>
            </a:endParaRPr>
          </a:p>
          <a:p>
            <a:pPr marL="0" indent="0">
              <a:lnSpc>
                <a:spcPct val="100000"/>
              </a:lnSpc>
              <a:buNone/>
            </a:pPr>
            <a:endParaRPr lang="de-DE" sz="1800" dirty="0"/>
          </a:p>
          <a:p>
            <a:pPr marL="0" indent="0">
              <a:lnSpc>
                <a:spcPct val="100000"/>
              </a:lnSpc>
              <a:buNone/>
            </a:pPr>
            <a:r>
              <a:rPr lang="de-DE" dirty="0" err="1" smtClean="0"/>
              <a:t>Ideas</a:t>
            </a:r>
            <a:r>
              <a:rPr lang="de-DE" dirty="0" smtClean="0"/>
              <a:t> on </a:t>
            </a:r>
            <a:r>
              <a:rPr lang="de-DE" dirty="0" err="1" smtClean="0"/>
              <a:t>identifying</a:t>
            </a:r>
            <a:r>
              <a:rPr lang="de-DE" dirty="0" smtClean="0"/>
              <a:t> </a:t>
            </a:r>
            <a:r>
              <a:rPr lang="de-DE" dirty="0" err="1" smtClean="0"/>
              <a:t>useful</a:t>
            </a:r>
            <a:r>
              <a:rPr lang="de-DE" dirty="0" smtClean="0"/>
              <a:t>/</a:t>
            </a:r>
            <a:r>
              <a:rPr lang="de-DE" dirty="0" err="1" smtClean="0"/>
              <a:t>good</a:t>
            </a:r>
            <a:r>
              <a:rPr lang="de-DE" dirty="0" smtClean="0"/>
              <a:t> </a:t>
            </a:r>
            <a:r>
              <a:rPr lang="de-DE" dirty="0" err="1" smtClean="0"/>
              <a:t>classifiers</a:t>
            </a:r>
            <a:r>
              <a:rPr lang="de-DE" dirty="0" smtClean="0"/>
              <a:t>:</a:t>
            </a:r>
          </a:p>
          <a:p>
            <a:pPr lvl="1">
              <a:lnSpc>
                <a:spcPct val="100000"/>
              </a:lnSpc>
            </a:pPr>
            <a:r>
              <a:rPr lang="de-DE" dirty="0" err="1" smtClean="0"/>
              <a:t>They</a:t>
            </a:r>
            <a:r>
              <a:rPr lang="de-DE" dirty="0"/>
              <a:t> </a:t>
            </a:r>
            <a:r>
              <a:rPr lang="de-DE" dirty="0" err="1" smtClean="0"/>
              <a:t>should</a:t>
            </a:r>
            <a:r>
              <a:rPr lang="de-DE" dirty="0" smtClean="0"/>
              <a:t>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/>
              <a:t>used</a:t>
            </a:r>
            <a:r>
              <a:rPr lang="de-DE" dirty="0"/>
              <a:t> </a:t>
            </a:r>
            <a:r>
              <a:rPr lang="de-DE" dirty="0" err="1"/>
              <a:t>frequently</a:t>
            </a:r>
            <a:r>
              <a:rPr lang="de-DE" dirty="0"/>
              <a:t> -&gt; </a:t>
            </a:r>
            <a:r>
              <a:rPr lang="de-DE" dirty="0" err="1" smtClean="0"/>
              <a:t>good</a:t>
            </a:r>
            <a:r>
              <a:rPr lang="de-DE" dirty="0" smtClean="0"/>
              <a:t> </a:t>
            </a:r>
            <a:r>
              <a:rPr lang="de-DE" dirty="0" err="1" smtClean="0"/>
              <a:t>guess</a:t>
            </a:r>
            <a:r>
              <a:rPr lang="de-DE" dirty="0" smtClean="0"/>
              <a:t> </a:t>
            </a:r>
            <a:r>
              <a:rPr lang="de-DE" dirty="0" err="1" smtClean="0"/>
              <a:t>if</a:t>
            </a:r>
            <a:r>
              <a:rPr lang="de-DE" dirty="0" smtClean="0"/>
              <a:t> </a:t>
            </a:r>
            <a:r>
              <a:rPr lang="de-DE" dirty="0" err="1" smtClean="0"/>
              <a:t>no</a:t>
            </a:r>
            <a:r>
              <a:rPr lang="de-DE" dirty="0" smtClean="0"/>
              <a:t> </a:t>
            </a:r>
            <a:r>
              <a:rPr lang="de-DE" dirty="0" err="1" smtClean="0"/>
              <a:t>other</a:t>
            </a:r>
            <a:r>
              <a:rPr lang="de-DE" dirty="0" smtClean="0"/>
              <a:t> </a:t>
            </a:r>
            <a:r>
              <a:rPr lang="de-DE" dirty="0" err="1" smtClean="0"/>
              <a:t>information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available</a:t>
            </a:r>
            <a:endParaRPr lang="de-DE" dirty="0" smtClean="0"/>
          </a:p>
          <a:p>
            <a:pPr lvl="1">
              <a:lnSpc>
                <a:spcPct val="100000"/>
              </a:lnSpc>
            </a:pPr>
            <a:r>
              <a:rPr lang="de-DE" dirty="0" err="1" smtClean="0"/>
              <a:t>Their</a:t>
            </a:r>
            <a:r>
              <a:rPr lang="de-DE" dirty="0" smtClean="0"/>
              <a:t> </a:t>
            </a:r>
            <a:r>
              <a:rPr lang="de-DE" dirty="0" err="1" smtClean="0"/>
              <a:t>values</a:t>
            </a:r>
            <a:r>
              <a:rPr lang="de-DE" dirty="0" smtClean="0"/>
              <a:t> </a:t>
            </a:r>
            <a:r>
              <a:rPr lang="de-DE" dirty="0" err="1" smtClean="0"/>
              <a:t>are</a:t>
            </a:r>
            <a:r>
              <a:rPr lang="de-DE" dirty="0" smtClean="0"/>
              <a:t> </a:t>
            </a:r>
            <a:r>
              <a:rPr lang="de-DE" dirty="0" err="1" smtClean="0"/>
              <a:t>items</a:t>
            </a:r>
            <a:r>
              <a:rPr lang="de-DE" dirty="0" smtClean="0"/>
              <a:t> (</a:t>
            </a:r>
            <a:r>
              <a:rPr lang="de-DE" dirty="0" err="1" smtClean="0"/>
              <a:t>classes</a:t>
            </a:r>
            <a:r>
              <a:rPr lang="de-DE" dirty="0" smtClean="0"/>
              <a:t> </a:t>
            </a:r>
            <a:r>
              <a:rPr lang="de-DE" dirty="0" err="1" smtClean="0"/>
              <a:t>represented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an item in </a:t>
            </a:r>
            <a:r>
              <a:rPr lang="de-DE" dirty="0" err="1" smtClean="0"/>
              <a:t>wikidata</a:t>
            </a:r>
            <a:r>
              <a:rPr lang="de-DE" dirty="0" smtClean="0"/>
              <a:t>)</a:t>
            </a:r>
          </a:p>
          <a:p>
            <a:pPr lvl="1">
              <a:lnSpc>
                <a:spcPct val="100000"/>
              </a:lnSpc>
            </a:pPr>
            <a:r>
              <a:rPr lang="de-DE" dirty="0" err="1" smtClean="0"/>
              <a:t>It</a:t>
            </a:r>
            <a:r>
              <a:rPr lang="de-DE" dirty="0" smtClean="0"/>
              <a:t> </a:t>
            </a:r>
            <a:r>
              <a:rPr lang="de-DE" dirty="0" err="1" smtClean="0"/>
              <a:t>should</a:t>
            </a:r>
            <a:r>
              <a:rPr lang="de-DE" dirty="0" smtClean="0"/>
              <a:t>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possible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derive</a:t>
            </a:r>
            <a:r>
              <a:rPr lang="de-DE" dirty="0" smtClean="0"/>
              <a:t> </a:t>
            </a:r>
            <a:r>
              <a:rPr lang="de-DE" b="1" dirty="0" smtClean="0"/>
              <a:t>relevant</a:t>
            </a:r>
            <a:r>
              <a:rPr lang="de-DE" dirty="0" smtClean="0"/>
              <a:t> </a:t>
            </a:r>
            <a:r>
              <a:rPr lang="de-DE" dirty="0" err="1" smtClean="0"/>
              <a:t>property</a:t>
            </a:r>
            <a:r>
              <a:rPr lang="de-DE" dirty="0" smtClean="0"/>
              <a:t> </a:t>
            </a:r>
            <a:r>
              <a:rPr lang="de-DE" dirty="0" err="1" smtClean="0"/>
              <a:t>suggestions</a:t>
            </a:r>
            <a:r>
              <a:rPr lang="de-DE" dirty="0" smtClean="0"/>
              <a:t> </a:t>
            </a:r>
            <a:r>
              <a:rPr lang="de-DE" dirty="0" err="1" smtClean="0"/>
              <a:t>from</a:t>
            </a:r>
            <a:r>
              <a:rPr lang="de-DE" dirty="0" smtClean="0"/>
              <a:t> </a:t>
            </a:r>
            <a:r>
              <a:rPr lang="de-DE" dirty="0" err="1" smtClean="0"/>
              <a:t>Classifier</a:t>
            </a:r>
            <a:r>
              <a:rPr lang="de-DE" dirty="0" smtClean="0"/>
              <a:t>-Value-Pairs</a:t>
            </a:r>
          </a:p>
          <a:p>
            <a:pPr marL="0" indent="0">
              <a:buNone/>
            </a:pPr>
            <a:endParaRPr lang="de-DE" sz="1800" dirty="0" smtClean="0"/>
          </a:p>
          <a:p>
            <a:pPr marL="0" indent="0">
              <a:buNone/>
            </a:pPr>
            <a:endParaRPr lang="de-DE" sz="180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A98A5-2716-4CB2-9BCB-772048B2F652}" type="datetime1">
              <a:rPr lang="de-DE" smtClean="0"/>
              <a:t>13.03.2014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491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TF IDF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44108" y="1326995"/>
            <a:ext cx="11277600" cy="4746997"/>
          </a:xfrm>
        </p:spPr>
        <p:txBody>
          <a:bodyPr>
            <a:normAutofit/>
          </a:bodyPr>
          <a:lstStyle/>
          <a:p>
            <a:r>
              <a:rPr lang="de-DE" dirty="0" err="1" smtClean="0"/>
              <a:t>Measure</a:t>
            </a:r>
            <a:r>
              <a:rPr lang="de-DE" dirty="0" smtClean="0"/>
              <a:t> </a:t>
            </a:r>
            <a:r>
              <a:rPr lang="de-DE" dirty="0" err="1"/>
              <a:t>o</a:t>
            </a:r>
            <a:r>
              <a:rPr lang="de-DE" dirty="0" err="1" smtClean="0"/>
              <a:t>riginally</a:t>
            </a:r>
            <a:r>
              <a:rPr lang="de-DE" dirty="0" smtClean="0"/>
              <a:t> </a:t>
            </a:r>
            <a:r>
              <a:rPr lang="de-DE" dirty="0" err="1" smtClean="0"/>
              <a:t>used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reflect</a:t>
            </a:r>
            <a:r>
              <a:rPr lang="de-DE" dirty="0" smtClean="0"/>
              <a:t> </a:t>
            </a:r>
            <a:r>
              <a:rPr lang="de-DE" dirty="0" err="1" smtClean="0"/>
              <a:t>relevance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term</a:t>
            </a:r>
            <a:r>
              <a:rPr lang="de-DE" dirty="0" smtClean="0"/>
              <a:t> </a:t>
            </a:r>
            <a:r>
              <a:rPr lang="de-DE" b="1" dirty="0" smtClean="0"/>
              <a:t>t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a </a:t>
            </a:r>
            <a:r>
              <a:rPr lang="de-DE" dirty="0" err="1" smtClean="0"/>
              <a:t>document</a:t>
            </a:r>
            <a:r>
              <a:rPr lang="de-DE" dirty="0" smtClean="0"/>
              <a:t> </a:t>
            </a:r>
            <a:r>
              <a:rPr lang="de-DE" b="1" dirty="0" smtClean="0"/>
              <a:t>d</a:t>
            </a:r>
            <a:r>
              <a:rPr lang="de-DE" dirty="0" smtClean="0"/>
              <a:t> in a </a:t>
            </a:r>
            <a:r>
              <a:rPr lang="de-DE" dirty="0" err="1" smtClean="0"/>
              <a:t>collection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documents</a:t>
            </a:r>
            <a:r>
              <a:rPr lang="de-DE" dirty="0" smtClean="0"/>
              <a:t> </a:t>
            </a:r>
            <a:r>
              <a:rPr lang="de-DE" b="1" dirty="0" smtClean="0"/>
              <a:t>D</a:t>
            </a:r>
            <a:r>
              <a:rPr lang="de-DE" dirty="0" smtClean="0"/>
              <a:t>:</a:t>
            </a:r>
          </a:p>
          <a:p>
            <a:endParaRPr lang="de-DE" dirty="0" smtClean="0"/>
          </a:p>
          <a:p>
            <a:pPr lvl="1"/>
            <a:endParaRPr lang="de-DE" dirty="0" smtClean="0"/>
          </a:p>
          <a:p>
            <a:pPr marL="201168" lvl="1" indent="0">
              <a:buNone/>
            </a:pPr>
            <a:endParaRPr lang="de-DE" dirty="0"/>
          </a:p>
          <a:p>
            <a:pPr marL="201168" lvl="1" indent="0">
              <a:buNone/>
            </a:pPr>
            <a:endParaRPr lang="de-DE" dirty="0" smtClean="0"/>
          </a:p>
          <a:p>
            <a:pPr marL="201168" lvl="1" indent="0">
              <a:buNone/>
            </a:pPr>
            <a:endParaRPr lang="de-DE" sz="2000" dirty="0"/>
          </a:p>
          <a:p>
            <a:pPr marL="201168" lvl="1" indent="0">
              <a:buNone/>
            </a:pPr>
            <a:r>
              <a:rPr lang="de-DE" sz="2000" dirty="0" smtClean="0"/>
              <a:t>Same </a:t>
            </a:r>
            <a:r>
              <a:rPr lang="de-DE" sz="2000" dirty="0" err="1" smtClean="0"/>
              <a:t>idea</a:t>
            </a:r>
            <a:r>
              <a:rPr lang="de-DE" sz="2000" dirty="0" smtClean="0"/>
              <a:t> </a:t>
            </a:r>
            <a:r>
              <a:rPr lang="de-DE" sz="2000" dirty="0" err="1" smtClean="0"/>
              <a:t>can</a:t>
            </a:r>
            <a:r>
              <a:rPr lang="de-DE" sz="2000" dirty="0" smtClean="0"/>
              <a:t> </a:t>
            </a:r>
            <a:r>
              <a:rPr lang="de-DE" sz="2000" dirty="0" err="1" smtClean="0"/>
              <a:t>be</a:t>
            </a:r>
            <a:r>
              <a:rPr lang="de-DE" sz="2000" dirty="0" smtClean="0"/>
              <a:t> </a:t>
            </a:r>
            <a:r>
              <a:rPr lang="de-DE" sz="2000" dirty="0" err="1" smtClean="0"/>
              <a:t>applied</a:t>
            </a:r>
            <a:r>
              <a:rPr lang="de-DE" sz="2000" dirty="0" smtClean="0"/>
              <a:t> in </a:t>
            </a:r>
            <a:r>
              <a:rPr lang="de-DE" sz="2000" dirty="0" err="1" smtClean="0"/>
              <a:t>order</a:t>
            </a:r>
            <a:r>
              <a:rPr lang="de-DE" sz="2000" dirty="0" smtClean="0"/>
              <a:t> </a:t>
            </a:r>
            <a:r>
              <a:rPr lang="de-DE" sz="2000" dirty="0" err="1" smtClean="0"/>
              <a:t>to</a:t>
            </a:r>
            <a:r>
              <a:rPr lang="de-DE" sz="2000" dirty="0" smtClean="0"/>
              <a:t> rate </a:t>
            </a:r>
            <a:r>
              <a:rPr lang="de-DE" sz="2000" dirty="0" err="1" smtClean="0"/>
              <a:t>the</a:t>
            </a:r>
            <a:r>
              <a:rPr lang="de-DE" sz="2000" dirty="0" smtClean="0"/>
              <a:t> </a:t>
            </a:r>
            <a:r>
              <a:rPr lang="de-DE" sz="2000" dirty="0" err="1" smtClean="0"/>
              <a:t>relevance</a:t>
            </a:r>
            <a:r>
              <a:rPr lang="de-DE" sz="2000" dirty="0" smtClean="0"/>
              <a:t> </a:t>
            </a:r>
            <a:r>
              <a:rPr lang="de-DE" sz="2000" dirty="0" err="1" smtClean="0"/>
              <a:t>of</a:t>
            </a:r>
            <a:r>
              <a:rPr lang="de-DE" sz="2000" dirty="0" smtClean="0"/>
              <a:t> a </a:t>
            </a:r>
            <a:r>
              <a:rPr lang="de-DE" sz="2000" dirty="0" err="1" smtClean="0"/>
              <a:t>property</a:t>
            </a:r>
            <a:r>
              <a:rPr lang="de-DE" sz="2000" dirty="0" smtClean="0"/>
              <a:t> </a:t>
            </a:r>
            <a:r>
              <a:rPr lang="de-DE" sz="2000" dirty="0" err="1" smtClean="0"/>
              <a:t>to</a:t>
            </a:r>
            <a:r>
              <a:rPr lang="de-DE" sz="2000" dirty="0" smtClean="0"/>
              <a:t> a </a:t>
            </a:r>
            <a:r>
              <a:rPr lang="de-DE" sz="2000" dirty="0" err="1" smtClean="0"/>
              <a:t>class</a:t>
            </a:r>
            <a:r>
              <a:rPr lang="de-DE" sz="2000" dirty="0" smtClean="0"/>
              <a:t>:</a:t>
            </a:r>
          </a:p>
          <a:p>
            <a:pPr marL="201168" lvl="1" indent="0">
              <a:buNone/>
            </a:pPr>
            <a:endParaRPr lang="de-DE" dirty="0"/>
          </a:p>
          <a:p>
            <a:pPr lvl="1"/>
            <a:r>
              <a:rPr lang="de-DE" dirty="0" smtClean="0"/>
              <a:t>Term -&gt; </a:t>
            </a:r>
            <a:r>
              <a:rPr lang="de-DE" dirty="0" err="1" smtClean="0"/>
              <a:t>property</a:t>
            </a:r>
            <a:endParaRPr lang="de-DE" dirty="0"/>
          </a:p>
          <a:p>
            <a:pPr lvl="1"/>
            <a:r>
              <a:rPr lang="de-DE" dirty="0" err="1"/>
              <a:t>Document</a:t>
            </a:r>
            <a:r>
              <a:rPr lang="de-DE" dirty="0"/>
              <a:t> </a:t>
            </a:r>
            <a:r>
              <a:rPr lang="de-DE" dirty="0" smtClean="0"/>
              <a:t>-&gt; </a:t>
            </a:r>
            <a:r>
              <a:rPr lang="de-DE" dirty="0" err="1"/>
              <a:t>class</a:t>
            </a:r>
            <a:r>
              <a:rPr lang="de-DE" dirty="0"/>
              <a:t> </a:t>
            </a:r>
            <a:r>
              <a:rPr lang="de-DE" dirty="0" smtClean="0"/>
              <a:t>/ </a:t>
            </a:r>
            <a:r>
              <a:rPr lang="de-DE" dirty="0"/>
              <a:t>all </a:t>
            </a:r>
            <a:r>
              <a:rPr lang="de-DE" dirty="0" err="1"/>
              <a:t>items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a </a:t>
            </a:r>
            <a:r>
              <a:rPr lang="de-DE" dirty="0" err="1"/>
              <a:t>specific</a:t>
            </a:r>
            <a:r>
              <a:rPr lang="de-DE" dirty="0"/>
              <a:t> </a:t>
            </a:r>
            <a:r>
              <a:rPr lang="de-DE" dirty="0" err="1"/>
              <a:t>classifier</a:t>
            </a:r>
            <a:r>
              <a:rPr lang="de-DE" dirty="0"/>
              <a:t> </a:t>
            </a:r>
            <a:r>
              <a:rPr lang="de-DE" dirty="0" err="1"/>
              <a:t>value</a:t>
            </a:r>
            <a:r>
              <a:rPr lang="de-DE" dirty="0"/>
              <a:t> </a:t>
            </a:r>
            <a:r>
              <a:rPr lang="de-DE" dirty="0" err="1" smtClean="0"/>
              <a:t>pairs</a:t>
            </a:r>
            <a:endParaRPr lang="de-DE" dirty="0"/>
          </a:p>
          <a:p>
            <a:pPr lvl="1"/>
            <a:r>
              <a:rPr lang="de-DE" dirty="0" err="1" smtClean="0"/>
              <a:t>Collection</a:t>
            </a:r>
            <a:r>
              <a:rPr lang="de-DE" dirty="0" smtClean="0"/>
              <a:t> </a:t>
            </a:r>
            <a:r>
              <a:rPr lang="de-DE" dirty="0"/>
              <a:t>-&gt; all </a:t>
            </a:r>
            <a:r>
              <a:rPr lang="de-DE" dirty="0" err="1"/>
              <a:t>items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a </a:t>
            </a:r>
            <a:r>
              <a:rPr lang="de-DE" dirty="0" err="1"/>
              <a:t>certain</a:t>
            </a:r>
            <a:r>
              <a:rPr lang="de-DE" dirty="0"/>
              <a:t> </a:t>
            </a:r>
            <a:r>
              <a:rPr lang="de-DE" dirty="0" err="1" smtClean="0"/>
              <a:t>classifier</a:t>
            </a:r>
            <a:endParaRPr lang="de-DE" dirty="0"/>
          </a:p>
          <a:p>
            <a:pPr lvl="1"/>
            <a:r>
              <a:rPr lang="de-DE" dirty="0" smtClean="0"/>
              <a:t>Term </a:t>
            </a:r>
            <a:r>
              <a:rPr lang="de-DE" dirty="0" err="1" smtClean="0"/>
              <a:t>Frequency</a:t>
            </a:r>
            <a:r>
              <a:rPr lang="de-DE" dirty="0" smtClean="0"/>
              <a:t> (</a:t>
            </a:r>
            <a:r>
              <a:rPr lang="de-DE" dirty="0" err="1" smtClean="0"/>
              <a:t>tf</a:t>
            </a:r>
            <a:r>
              <a:rPr lang="de-DE" dirty="0" smtClean="0"/>
              <a:t>)-&gt; </a:t>
            </a:r>
            <a:r>
              <a:rPr lang="de-DE" dirty="0" err="1" smtClean="0"/>
              <a:t>occurences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property</a:t>
            </a:r>
            <a:r>
              <a:rPr lang="de-DE" dirty="0" smtClean="0"/>
              <a:t> in </a:t>
            </a:r>
            <a:r>
              <a:rPr lang="de-DE" dirty="0" err="1" smtClean="0"/>
              <a:t>class</a:t>
            </a:r>
            <a:r>
              <a:rPr lang="de-DE" dirty="0"/>
              <a:t> </a:t>
            </a:r>
            <a:r>
              <a:rPr lang="de-DE" dirty="0" err="1" smtClean="0"/>
              <a:t>divided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number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items</a:t>
            </a:r>
            <a:r>
              <a:rPr lang="de-DE" dirty="0" smtClean="0"/>
              <a:t> in </a:t>
            </a:r>
            <a:r>
              <a:rPr lang="de-DE" dirty="0" err="1" smtClean="0"/>
              <a:t>class</a:t>
            </a:r>
            <a:endParaRPr lang="de-DE" dirty="0" smtClean="0"/>
          </a:p>
          <a:p>
            <a:pPr lvl="1"/>
            <a:r>
              <a:rPr lang="de-DE" dirty="0" smtClean="0"/>
              <a:t>Inverse </a:t>
            </a:r>
            <a:r>
              <a:rPr lang="de-DE" dirty="0" err="1" smtClean="0"/>
              <a:t>Document</a:t>
            </a:r>
            <a:r>
              <a:rPr lang="de-DE" dirty="0" smtClean="0"/>
              <a:t> </a:t>
            </a:r>
            <a:r>
              <a:rPr lang="de-DE" dirty="0" err="1" smtClean="0"/>
              <a:t>Frequency</a:t>
            </a:r>
            <a:r>
              <a:rPr lang="de-DE" dirty="0" smtClean="0"/>
              <a:t> (</a:t>
            </a:r>
            <a:r>
              <a:rPr lang="de-DE" dirty="0" err="1" smtClean="0"/>
              <a:t>idf</a:t>
            </a:r>
            <a:r>
              <a:rPr lang="de-DE" dirty="0" smtClean="0"/>
              <a:t>) -&gt; </a:t>
            </a:r>
            <a:r>
              <a:rPr lang="de-DE" dirty="0" err="1" smtClean="0"/>
              <a:t>number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classes</a:t>
            </a:r>
            <a:r>
              <a:rPr lang="de-DE" dirty="0" smtClean="0"/>
              <a:t> </a:t>
            </a:r>
            <a:r>
              <a:rPr lang="de-DE" dirty="0" err="1" smtClean="0"/>
              <a:t>divided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number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classes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examined</a:t>
            </a:r>
            <a:r>
              <a:rPr lang="de-DE" dirty="0" smtClean="0"/>
              <a:t> </a:t>
            </a:r>
            <a:r>
              <a:rPr lang="de-DE" dirty="0" err="1" smtClean="0"/>
              <a:t>property</a:t>
            </a:r>
            <a:endParaRPr lang="de-DE" dirty="0" smtClean="0"/>
          </a:p>
          <a:p>
            <a:pPr marL="201168" lvl="1" indent="0">
              <a:buNone/>
            </a:pPr>
            <a:endParaRPr lang="de-DE" dirty="0"/>
          </a:p>
          <a:p>
            <a:pPr marL="201168" lvl="1" indent="0">
              <a:buNone/>
            </a:pPr>
            <a:endParaRPr lang="de-DE" dirty="0" smtClean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pic>
        <p:nvPicPr>
          <p:cNvPr id="5" name="Bild 4" descr="tf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833" y="2005715"/>
            <a:ext cx="3133817" cy="557123"/>
          </a:xfrm>
          <a:prstGeom prst="rect">
            <a:avLst/>
          </a:prstGeom>
        </p:spPr>
      </p:pic>
      <p:pic>
        <p:nvPicPr>
          <p:cNvPr id="10" name="Bild 9" descr="idf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0331" y="1993125"/>
            <a:ext cx="3401805" cy="581721"/>
          </a:xfrm>
          <a:prstGeom prst="rect">
            <a:avLst/>
          </a:prstGeom>
        </p:spPr>
      </p:pic>
      <p:pic>
        <p:nvPicPr>
          <p:cNvPr id="11" name="Bild 10" descr="tfidf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1876" y="2159164"/>
            <a:ext cx="3556000" cy="266700"/>
          </a:xfrm>
          <a:prstGeom prst="rect">
            <a:avLst/>
          </a:prstGeom>
        </p:spPr>
      </p:pic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027AC3-BB28-46AE-A757-A4F494151E18}" type="datetime1">
              <a:rPr lang="de-DE" smtClean="0"/>
              <a:t>13.03.2014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197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Algorithm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finding</a:t>
            </a:r>
            <a:r>
              <a:rPr lang="de-DE" dirty="0" smtClean="0"/>
              <a:t> </a:t>
            </a:r>
            <a:r>
              <a:rPr lang="de-DE" dirty="0" err="1" smtClean="0"/>
              <a:t>Classifiers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de-DE" dirty="0" err="1" smtClean="0"/>
              <a:t>Only</a:t>
            </a:r>
            <a:r>
              <a:rPr lang="de-DE" dirty="0" smtClean="0"/>
              <a:t> </a:t>
            </a:r>
            <a:r>
              <a:rPr lang="de-DE" dirty="0" err="1" smtClean="0"/>
              <a:t>consider</a:t>
            </a:r>
            <a:r>
              <a:rPr lang="de-DE" dirty="0" smtClean="0"/>
              <a:t> </a:t>
            </a:r>
            <a:r>
              <a:rPr lang="de-DE" dirty="0" err="1" smtClean="0"/>
              <a:t>properties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datatype</a:t>
            </a:r>
            <a:r>
              <a:rPr lang="de-DE" dirty="0" smtClean="0"/>
              <a:t> item</a:t>
            </a:r>
          </a:p>
          <a:p>
            <a:pPr>
              <a:buFont typeface="Arial" panose="020B0604020202020204" pitchFamily="34" charset="0"/>
              <a:buChar char="•"/>
            </a:pPr>
            <a:endParaRPr lang="de-DE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Find </a:t>
            </a:r>
            <a:r>
              <a:rPr lang="de-DE" dirty="0" err="1" smtClean="0"/>
              <a:t>the</a:t>
            </a:r>
            <a:r>
              <a:rPr lang="de-DE" dirty="0" smtClean="0"/>
              <a:t> 10 </a:t>
            </a:r>
            <a:r>
              <a:rPr lang="de-DE" dirty="0" err="1" smtClean="0"/>
              <a:t>most</a:t>
            </a:r>
            <a:r>
              <a:rPr lang="de-DE" dirty="0" smtClean="0"/>
              <a:t> </a:t>
            </a:r>
            <a:r>
              <a:rPr lang="de-DE" dirty="0" err="1" smtClean="0"/>
              <a:t>frequently</a:t>
            </a:r>
            <a:r>
              <a:rPr lang="de-DE" dirty="0" smtClean="0"/>
              <a:t> </a:t>
            </a:r>
            <a:r>
              <a:rPr lang="de-DE" dirty="0" err="1" smtClean="0"/>
              <a:t>used</a:t>
            </a:r>
            <a:r>
              <a:rPr lang="de-DE" dirty="0" smtClean="0"/>
              <a:t> </a:t>
            </a:r>
            <a:r>
              <a:rPr lang="de-DE" dirty="0" err="1" smtClean="0"/>
              <a:t>properties</a:t>
            </a:r>
            <a:endParaRPr lang="de-DE" dirty="0" smtClean="0"/>
          </a:p>
          <a:p>
            <a:pPr>
              <a:buFont typeface="Arial" panose="020B0604020202020204" pitchFamily="34" charset="0"/>
              <a:buChar char="•"/>
            </a:pP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Rate </a:t>
            </a:r>
            <a:r>
              <a:rPr lang="de-DE" dirty="0" err="1" smtClean="0"/>
              <a:t>every</a:t>
            </a:r>
            <a:r>
              <a:rPr lang="de-DE" dirty="0" smtClean="0"/>
              <a:t> </a:t>
            </a:r>
            <a:r>
              <a:rPr lang="de-DE" dirty="0" err="1" smtClean="0"/>
              <a:t>property</a:t>
            </a:r>
            <a:r>
              <a:rPr lang="de-DE" dirty="0" smtClean="0"/>
              <a:t> p </a:t>
            </a:r>
            <a:r>
              <a:rPr lang="de-DE" dirty="0" err="1" smtClean="0"/>
              <a:t>as</a:t>
            </a:r>
            <a:r>
              <a:rPr lang="de-DE" dirty="0" smtClean="0"/>
              <a:t> </a:t>
            </a:r>
            <a:r>
              <a:rPr lang="de-DE" dirty="0" err="1" smtClean="0"/>
              <a:t>follows</a:t>
            </a:r>
            <a:r>
              <a:rPr lang="de-DE" dirty="0" smtClean="0"/>
              <a:t>:</a:t>
            </a:r>
          </a:p>
          <a:p>
            <a:pPr marL="201168" lvl="1" indent="0">
              <a:buNone/>
            </a:pPr>
            <a:r>
              <a:rPr lang="de-DE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Find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the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10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most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frequent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values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p (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most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common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classes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201168" lvl="1" indent="0">
              <a:buNone/>
            </a:pP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every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do:</a:t>
            </a:r>
          </a:p>
          <a:p>
            <a:pPr marL="201168" lvl="1" indent="0">
              <a:buNone/>
            </a:pP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find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the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7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properties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with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the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highest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tf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idf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rating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regarding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endParaRPr lang="de-DE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201168" lvl="1" indent="0">
              <a:buNone/>
            </a:pP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compute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average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rating</a:t>
            </a:r>
            <a:endParaRPr lang="de-DE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201168" lvl="1" indent="0">
              <a:buNone/>
            </a:pP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Compute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the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overall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average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as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the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rating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p</a:t>
            </a:r>
          </a:p>
          <a:p>
            <a:pPr marL="201168" lvl="1" indent="0">
              <a:buNone/>
            </a:pPr>
            <a:endParaRPr lang="de-DE" dirty="0"/>
          </a:p>
          <a:p>
            <a:pPr marL="329883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Satisfying</a:t>
            </a:r>
            <a:r>
              <a:rPr lang="de-DE" dirty="0" smtClean="0"/>
              <a:t> </a:t>
            </a:r>
            <a:r>
              <a:rPr lang="de-DE" dirty="0" err="1" smtClean="0"/>
              <a:t>results</a:t>
            </a:r>
            <a:r>
              <a:rPr lang="de-DE" dirty="0" smtClean="0"/>
              <a:t> </a:t>
            </a:r>
            <a:r>
              <a:rPr lang="de-DE" dirty="0" err="1" smtClean="0"/>
              <a:t>when</a:t>
            </a:r>
            <a:r>
              <a:rPr lang="de-DE" dirty="0" smtClean="0"/>
              <a:t> </a:t>
            </a:r>
            <a:r>
              <a:rPr lang="de-DE" dirty="0" err="1" smtClean="0"/>
              <a:t>used</a:t>
            </a:r>
            <a:r>
              <a:rPr lang="de-DE" dirty="0" smtClean="0"/>
              <a:t> on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current</a:t>
            </a:r>
            <a:r>
              <a:rPr lang="de-DE" dirty="0" smtClean="0"/>
              <a:t> </a:t>
            </a:r>
            <a:r>
              <a:rPr lang="de-DE" dirty="0" err="1" smtClean="0"/>
              <a:t>dump</a:t>
            </a:r>
            <a:r>
              <a:rPr lang="de-DE" dirty="0" smtClean="0"/>
              <a:t> -&gt; </a:t>
            </a:r>
            <a:r>
              <a:rPr lang="de-DE" b="1" dirty="0" smtClean="0"/>
              <a:t>Top </a:t>
            </a:r>
            <a:r>
              <a:rPr lang="de-DE" b="1" dirty="0" err="1" smtClean="0"/>
              <a:t>rated</a:t>
            </a:r>
            <a:r>
              <a:rPr lang="de-DE" b="1" dirty="0" smtClean="0"/>
              <a:t> </a:t>
            </a:r>
            <a:r>
              <a:rPr lang="de-DE" b="1" dirty="0" err="1" smtClean="0"/>
              <a:t>classifiers</a:t>
            </a:r>
            <a:r>
              <a:rPr lang="de-DE" b="1" dirty="0" smtClean="0"/>
              <a:t>: </a:t>
            </a:r>
            <a:r>
              <a:rPr lang="de-DE" dirty="0" err="1" smtClean="0"/>
              <a:t>instanceOf</a:t>
            </a:r>
            <a:r>
              <a:rPr lang="de-DE" dirty="0" smtClean="0"/>
              <a:t> &amp; </a:t>
            </a:r>
            <a:r>
              <a:rPr lang="de-DE" dirty="0" err="1" smtClean="0"/>
              <a:t>occupation</a:t>
            </a:r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  <a:p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D98E68-181D-41CB-A7FA-BB84D97AF564}" type="datetime1">
              <a:rPr lang="de-DE" smtClean="0"/>
              <a:t>13.03.2014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558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Demo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BFA22-2627-41E5-8EA2-9194A864F5E2}" type="datetime1">
              <a:rPr lang="de-DE" smtClean="0"/>
              <a:t>13.03.2014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BP2013N2: WIKIDATA.LIB</a:t>
            </a:r>
            <a:endParaRPr lang="en-US" dirty="0"/>
          </a:p>
        </p:txBody>
      </p:sp>
      <p:pic>
        <p:nvPicPr>
          <p:cNvPr id="1026" name="Picture 2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2554" y="241351"/>
            <a:ext cx="5886981" cy="4531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21908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Finding</a:t>
            </a:r>
            <a:r>
              <a:rPr lang="de-DE" dirty="0" smtClean="0"/>
              <a:t> “</a:t>
            </a:r>
            <a:r>
              <a:rPr lang="de-DE" dirty="0" err="1" smtClean="0"/>
              <a:t>Misfits</a:t>
            </a:r>
            <a:r>
              <a:rPr lang="de-DE" dirty="0" smtClean="0"/>
              <a:t>“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DE" dirty="0" smtClean="0"/>
                  <a:t>Goal:</a:t>
                </a:r>
              </a:p>
              <a:p>
                <a:pPr lvl="1"/>
                <a:r>
                  <a:rPr lang="de-DE" dirty="0" err="1" smtClean="0"/>
                  <a:t>Given</a:t>
                </a:r>
                <a:r>
                  <a:rPr lang="de-DE" dirty="0" smtClean="0"/>
                  <a:t> a </a:t>
                </a:r>
                <a:r>
                  <a:rPr lang="de-DE" dirty="0" err="1" smtClean="0"/>
                  <a:t>set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of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properties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identify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those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unlikely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to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be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compatible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with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the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rest</a:t>
                </a:r>
                <a:endParaRPr lang="de-DE" dirty="0"/>
              </a:p>
              <a:p>
                <a:pPr lvl="1"/>
                <a:endParaRPr lang="de-DE" b="1" dirty="0" smtClean="0"/>
              </a:p>
              <a:p>
                <a:pPr marL="201168" lvl="1" indent="0">
                  <a:buNone/>
                </a:pPr>
                <a:r>
                  <a:rPr lang="de-DE" sz="2000" dirty="0" smtClean="0"/>
                  <a:t>Approach:</a:t>
                </a:r>
              </a:p>
              <a:p>
                <a:pPr lvl="1"/>
                <a:r>
                  <a:rPr lang="de-DE" dirty="0" err="1" smtClean="0"/>
                  <a:t>Use</a:t>
                </a:r>
                <a:r>
                  <a:rPr lang="de-DE" dirty="0" smtClean="0"/>
                  <a:t> </a:t>
                </a:r>
                <a:r>
                  <a:rPr lang="de-DE" dirty="0"/>
                  <a:t>same </a:t>
                </a:r>
                <a:r>
                  <a:rPr lang="de-DE" dirty="0" err="1"/>
                  <a:t>strategy</a:t>
                </a:r>
                <a:r>
                  <a:rPr lang="de-DE" dirty="0"/>
                  <a:t> </a:t>
                </a:r>
                <a:r>
                  <a:rPr lang="de-DE" dirty="0" err="1"/>
                  <a:t>and</a:t>
                </a:r>
                <a:r>
                  <a:rPr lang="de-DE" dirty="0"/>
                  <a:t> </a:t>
                </a:r>
                <a:r>
                  <a:rPr lang="de-DE" dirty="0" err="1"/>
                  <a:t>correlation</a:t>
                </a:r>
                <a:r>
                  <a:rPr lang="de-DE" dirty="0"/>
                  <a:t> </a:t>
                </a:r>
                <a:r>
                  <a:rPr lang="de-DE" dirty="0" err="1"/>
                  <a:t>table</a:t>
                </a:r>
                <a:r>
                  <a:rPr lang="de-DE" dirty="0"/>
                  <a:t> </a:t>
                </a:r>
                <a:r>
                  <a:rPr lang="de-DE" dirty="0" err="1"/>
                  <a:t>that</a:t>
                </a:r>
                <a:r>
                  <a:rPr lang="de-DE" dirty="0"/>
                  <a:t> </a:t>
                </a:r>
                <a:r>
                  <a:rPr lang="de-DE" dirty="0" err="1"/>
                  <a:t>is</a:t>
                </a:r>
                <a:r>
                  <a:rPr lang="de-DE" dirty="0"/>
                  <a:t> </a:t>
                </a:r>
                <a:r>
                  <a:rPr lang="de-DE" dirty="0" err="1"/>
                  <a:t>utilized</a:t>
                </a:r>
                <a:r>
                  <a:rPr lang="de-DE" dirty="0"/>
                  <a:t> </a:t>
                </a:r>
                <a:r>
                  <a:rPr lang="de-DE" dirty="0" err="1"/>
                  <a:t>for</a:t>
                </a:r>
                <a:r>
                  <a:rPr lang="de-DE" dirty="0"/>
                  <a:t> </a:t>
                </a:r>
                <a:r>
                  <a:rPr lang="de-DE" dirty="0" err="1"/>
                  <a:t>generating</a:t>
                </a:r>
                <a:r>
                  <a:rPr lang="de-DE" dirty="0"/>
                  <a:t> </a:t>
                </a:r>
                <a:r>
                  <a:rPr lang="de-DE" dirty="0" err="1" smtClean="0"/>
                  <a:t>suggestions</a:t>
                </a:r>
                <a:endParaRPr lang="de-DE" sz="1800" dirty="0" smtClean="0"/>
              </a:p>
              <a:p>
                <a:pPr lvl="1"/>
                <a:r>
                  <a:rPr lang="de-DE" sz="1800" dirty="0" err="1" smtClean="0"/>
                  <a:t>Given</a:t>
                </a:r>
                <a:r>
                  <a:rPr lang="de-DE" sz="1800" dirty="0" smtClean="0"/>
                  <a:t> a </a:t>
                </a:r>
                <a:r>
                  <a:rPr lang="de-DE" sz="1800" dirty="0" err="1" smtClean="0"/>
                  <a:t>set</a:t>
                </a:r>
                <a:r>
                  <a:rPr lang="de-DE" sz="1800" dirty="0" smtClean="0"/>
                  <a:t> </a:t>
                </a:r>
                <a:r>
                  <a:rPr lang="de-DE" sz="1800" dirty="0" err="1" smtClean="0"/>
                  <a:t>of</a:t>
                </a:r>
                <a:r>
                  <a:rPr lang="de-DE" sz="1800" dirty="0" smtClean="0"/>
                  <a:t> </a:t>
                </a:r>
                <a:r>
                  <a:rPr lang="de-DE" sz="1800" dirty="0" err="1" smtClean="0"/>
                  <a:t>properties</a:t>
                </a:r>
                <a:r>
                  <a:rPr lang="de-DE" sz="1800" dirty="0" smtClean="0"/>
                  <a:t> P:</a:t>
                </a:r>
                <a:endParaRPr lang="de-DE" sz="1800" b="0" i="1" dirty="0" smtClean="0">
                  <a:latin typeface="Cambria Math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de-DE" sz="1800" b="0" i="1" smtClean="0">
                        <a:latin typeface="Cambria Math"/>
                      </a:rPr>
                      <m:t>∀</m:t>
                    </m:r>
                    <m:r>
                      <a:rPr lang="de-DE" sz="1800" b="0" i="1" smtClean="0">
                        <a:latin typeface="Cambria Math"/>
                      </a:rPr>
                      <m:t>𝑝</m:t>
                    </m:r>
                    <m:r>
                      <a:rPr lang="de-DE" sz="1800" b="0" i="1" smtClean="0">
                        <a:latin typeface="Cambria Math"/>
                      </a:rPr>
                      <m:t>∈</m:t>
                    </m:r>
                    <m:r>
                      <a:rPr lang="de-DE" sz="1800" b="0" i="1" smtClean="0">
                        <a:latin typeface="Cambria Math"/>
                      </a:rPr>
                      <m:t>𝑃</m:t>
                    </m:r>
                    <m:r>
                      <a:rPr lang="de-DE" sz="1800" b="0" i="1" smtClean="0">
                        <a:latin typeface="Cambria Math"/>
                      </a:rPr>
                      <m:t>:</m:t>
                    </m:r>
                  </m:oMath>
                </a14:m>
                <a:r>
                  <a:rPr lang="de-DE" sz="1800" dirty="0" smtClean="0"/>
                  <a:t> if(computeCorrelation(P-{p}, p) &lt; </a:t>
                </a:r>
                <a:r>
                  <a:rPr lang="de-DE" sz="1800" dirty="0" err="1" smtClean="0"/>
                  <a:t>threshold</a:t>
                </a:r>
                <a:r>
                  <a:rPr lang="de-DE" sz="1800" dirty="0" smtClean="0"/>
                  <a:t> ): </a:t>
                </a:r>
                <a:r>
                  <a:rPr lang="de-DE" sz="1800" dirty="0" err="1" smtClean="0"/>
                  <a:t>misfits.add</a:t>
                </a:r>
                <a:r>
                  <a:rPr lang="de-DE" sz="1800" dirty="0" smtClean="0"/>
                  <a:t>(p)</a:t>
                </a:r>
                <a:endParaRPr lang="de-DE" dirty="0"/>
              </a:p>
              <a:p>
                <a:pPr lvl="1"/>
                <a:endParaRPr lang="de-DE" sz="1800" dirty="0" smtClean="0"/>
              </a:p>
              <a:p>
                <a:pPr marL="201168" lvl="1" indent="0">
                  <a:buNone/>
                </a:pPr>
                <a:r>
                  <a:rPr lang="de-DE" sz="2000" dirty="0" err="1" smtClean="0"/>
                  <a:t>Use</a:t>
                </a:r>
                <a:r>
                  <a:rPr lang="de-DE" sz="2000" dirty="0" smtClean="0"/>
                  <a:t> Case:</a:t>
                </a:r>
              </a:p>
              <a:p>
                <a:pPr lvl="1"/>
                <a:r>
                  <a:rPr lang="de-DE" dirty="0" smtClean="0"/>
                  <a:t>Alert </a:t>
                </a:r>
                <a:r>
                  <a:rPr lang="de-DE" dirty="0" err="1" smtClean="0"/>
                  <a:t>user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if</a:t>
                </a:r>
                <a:r>
                  <a:rPr lang="de-DE" dirty="0" smtClean="0"/>
                  <a:t> he </a:t>
                </a:r>
                <a:r>
                  <a:rPr lang="de-DE" dirty="0" err="1" smtClean="0"/>
                  <a:t>is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about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to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add</a:t>
                </a:r>
                <a:r>
                  <a:rPr lang="de-DE" dirty="0" smtClean="0"/>
                  <a:t> a </a:t>
                </a:r>
                <a:r>
                  <a:rPr lang="de-DE" dirty="0" err="1" smtClean="0"/>
                  <a:t>misplaced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property</a:t>
                </a:r>
                <a:endParaRPr lang="de-DE" dirty="0" smtClean="0"/>
              </a:p>
              <a:p>
                <a:pPr lvl="1"/>
                <a:r>
                  <a:rPr lang="de-DE" dirty="0" smtClean="0"/>
                  <a:t>Scan </a:t>
                </a:r>
                <a:r>
                  <a:rPr lang="de-DE" dirty="0" err="1" smtClean="0"/>
                  <a:t>database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periodically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to</a:t>
                </a:r>
                <a:r>
                  <a:rPr lang="de-DE" dirty="0" smtClean="0"/>
                  <a:t> find </a:t>
                </a:r>
                <a:r>
                  <a:rPr lang="de-DE" dirty="0" err="1" smtClean="0"/>
                  <a:t>items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that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need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reviewing</a:t>
                </a:r>
                <a:endParaRPr lang="de-DE" dirty="0" smtClean="0"/>
              </a:p>
              <a:p>
                <a:pPr marL="384048" lvl="2" indent="0">
                  <a:buNone/>
                </a:pPr>
                <a:endParaRPr lang="de-DE" sz="1800" dirty="0" smtClean="0"/>
              </a:p>
              <a:p>
                <a:endParaRPr lang="de-DE" dirty="0" smtClean="0"/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3" name="Inhaltsplatzhalt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t="-141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3BDFEC-B295-4492-A90F-7BF06D288220}" type="datetime1">
              <a:rPr lang="de-DE" smtClean="0"/>
              <a:t>13.03.2014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94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Adjust</a:t>
            </a:r>
            <a:r>
              <a:rPr lang="de-DE" dirty="0" smtClean="0"/>
              <a:t> Property Ranking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err="1" smtClean="0"/>
              <a:t>Motivated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possible</a:t>
            </a:r>
            <a:r>
              <a:rPr lang="de-DE" dirty="0" smtClean="0"/>
              <a:t> </a:t>
            </a:r>
            <a:r>
              <a:rPr lang="de-DE" dirty="0" err="1" smtClean="0"/>
              <a:t>use</a:t>
            </a:r>
            <a:r>
              <a:rPr lang="de-DE" dirty="0" smtClean="0"/>
              <a:t> </a:t>
            </a:r>
            <a:r>
              <a:rPr lang="de-DE" dirty="0" err="1" smtClean="0"/>
              <a:t>cases</a:t>
            </a:r>
            <a:r>
              <a:rPr lang="de-DE" dirty="0" smtClean="0"/>
              <a:t>:</a:t>
            </a:r>
          </a:p>
          <a:p>
            <a:pPr lvl="1">
              <a:lnSpc>
                <a:spcPct val="100000"/>
              </a:lnSpc>
            </a:pPr>
            <a:r>
              <a:rPr lang="de-DE" dirty="0" err="1" smtClean="0"/>
              <a:t>Downgrade</a:t>
            </a:r>
            <a:r>
              <a:rPr lang="de-DE" dirty="0" smtClean="0"/>
              <a:t> rank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identifiers</a:t>
            </a:r>
            <a:r>
              <a:rPr lang="de-DE" dirty="0" smtClean="0"/>
              <a:t> (</a:t>
            </a:r>
            <a:r>
              <a:rPr lang="de-DE" dirty="0" err="1" smtClean="0"/>
              <a:t>mostly</a:t>
            </a:r>
            <a:r>
              <a:rPr lang="de-DE" dirty="0" smtClean="0"/>
              <a:t> </a:t>
            </a:r>
            <a:r>
              <a:rPr lang="de-DE" dirty="0" err="1" smtClean="0"/>
              <a:t>filled</a:t>
            </a:r>
            <a:r>
              <a:rPr lang="de-DE" dirty="0" smtClean="0"/>
              <a:t> in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bots</a:t>
            </a:r>
            <a:r>
              <a:rPr lang="de-DE" dirty="0" smtClean="0"/>
              <a:t>)</a:t>
            </a:r>
            <a:endParaRPr lang="de-DE" dirty="0"/>
          </a:p>
          <a:p>
            <a:pPr>
              <a:lnSpc>
                <a:spcPct val="100000"/>
              </a:lnSpc>
            </a:pPr>
            <a:r>
              <a:rPr lang="de-DE" dirty="0" err="1" smtClean="0"/>
              <a:t>Strategy</a:t>
            </a:r>
            <a:endParaRPr lang="de-DE" dirty="0" smtClean="0"/>
          </a:p>
          <a:p>
            <a:pPr lvl="1">
              <a:lnSpc>
                <a:spcPct val="100000"/>
              </a:lnSpc>
            </a:pPr>
            <a:r>
              <a:rPr lang="de-DE" dirty="0" err="1" smtClean="0"/>
              <a:t>Maintain</a:t>
            </a:r>
            <a:r>
              <a:rPr lang="de-DE" dirty="0" smtClean="0"/>
              <a:t> extra </a:t>
            </a:r>
            <a:r>
              <a:rPr lang="de-DE" dirty="0" err="1" smtClean="0"/>
              <a:t>column</a:t>
            </a:r>
            <a:r>
              <a:rPr lang="de-DE" dirty="0" smtClean="0"/>
              <a:t> “</a:t>
            </a:r>
            <a:r>
              <a:rPr lang="de-DE" dirty="0" err="1" smtClean="0"/>
              <a:t>adjustment</a:t>
            </a:r>
            <a:r>
              <a:rPr lang="de-DE" dirty="0" smtClean="0"/>
              <a:t> </a:t>
            </a:r>
            <a:r>
              <a:rPr lang="de-DE" dirty="0" err="1" smtClean="0"/>
              <a:t>value</a:t>
            </a:r>
            <a:r>
              <a:rPr lang="de-DE" dirty="0" smtClean="0"/>
              <a:t>“ in </a:t>
            </a:r>
            <a:r>
              <a:rPr lang="de-DE" dirty="0" err="1" smtClean="0"/>
              <a:t>table</a:t>
            </a:r>
            <a:r>
              <a:rPr lang="de-DE" dirty="0" smtClean="0"/>
              <a:t> </a:t>
            </a:r>
            <a:r>
              <a:rPr lang="de-DE" dirty="0" err="1" smtClean="0"/>
              <a:t>properties</a:t>
            </a:r>
            <a:endParaRPr lang="de-DE" dirty="0" smtClean="0"/>
          </a:p>
          <a:p>
            <a:pPr lvl="1">
              <a:lnSpc>
                <a:spcPct val="100000"/>
              </a:lnSpc>
            </a:pPr>
            <a:r>
              <a:rPr lang="de-DE" dirty="0" smtClean="0"/>
              <a:t>Update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analysing</a:t>
            </a:r>
            <a:r>
              <a:rPr lang="de-DE" dirty="0"/>
              <a:t> </a:t>
            </a:r>
            <a:r>
              <a:rPr lang="de-DE" dirty="0" err="1" smtClean="0"/>
              <a:t>wikidata</a:t>
            </a:r>
            <a:r>
              <a:rPr lang="de-DE" dirty="0" smtClean="0"/>
              <a:t> </a:t>
            </a:r>
            <a:r>
              <a:rPr lang="de-DE" dirty="0" err="1" smtClean="0"/>
              <a:t>dumps</a:t>
            </a:r>
            <a:r>
              <a:rPr lang="de-DE" dirty="0" smtClean="0"/>
              <a:t>, </a:t>
            </a:r>
            <a:r>
              <a:rPr lang="de-DE" dirty="0" err="1" smtClean="0"/>
              <a:t>user</a:t>
            </a:r>
            <a:r>
              <a:rPr lang="de-DE" dirty="0" smtClean="0"/>
              <a:t> </a:t>
            </a:r>
            <a:r>
              <a:rPr lang="de-DE" dirty="0" err="1" smtClean="0"/>
              <a:t>feedback</a:t>
            </a:r>
            <a:r>
              <a:rPr lang="de-DE" dirty="0" smtClean="0"/>
              <a:t> etc.</a:t>
            </a:r>
          </a:p>
          <a:p>
            <a:pPr lvl="1">
              <a:lnSpc>
                <a:spcPct val="100000"/>
              </a:lnSpc>
            </a:pPr>
            <a:r>
              <a:rPr lang="de-DE" dirty="0" err="1" smtClean="0"/>
              <a:t>Join</a:t>
            </a:r>
            <a:r>
              <a:rPr lang="de-DE" dirty="0" smtClean="0"/>
              <a:t> “</a:t>
            </a:r>
            <a:r>
              <a:rPr lang="de-DE" dirty="0" err="1" smtClean="0"/>
              <a:t>propertyValuePairs</a:t>
            </a:r>
            <a:r>
              <a:rPr lang="de-DE" dirty="0" smtClean="0"/>
              <a:t>“ </a:t>
            </a:r>
            <a:r>
              <a:rPr lang="de-DE" dirty="0" err="1" smtClean="0"/>
              <a:t>with</a:t>
            </a:r>
            <a:r>
              <a:rPr lang="de-DE" dirty="0" smtClean="0"/>
              <a:t> “</a:t>
            </a:r>
            <a:r>
              <a:rPr lang="de-DE" dirty="0" err="1" smtClean="0"/>
              <a:t>properties</a:t>
            </a:r>
            <a:r>
              <a:rPr lang="de-DE" dirty="0" smtClean="0"/>
              <a:t>“ </a:t>
            </a:r>
            <a:r>
              <a:rPr lang="de-DE" dirty="0" err="1" smtClean="0"/>
              <a:t>during</a:t>
            </a:r>
            <a:r>
              <a:rPr lang="de-DE" dirty="0" smtClean="0"/>
              <a:t> </a:t>
            </a:r>
            <a:r>
              <a:rPr lang="de-DE" dirty="0" err="1" smtClean="0"/>
              <a:t>ranking</a:t>
            </a:r>
            <a:r>
              <a:rPr lang="de-DE" dirty="0" smtClean="0"/>
              <a:t> </a:t>
            </a:r>
            <a:r>
              <a:rPr lang="de-DE" dirty="0" err="1" smtClean="0"/>
              <a:t>process</a:t>
            </a:r>
            <a:endParaRPr lang="de-DE" dirty="0" smtClean="0"/>
          </a:p>
          <a:p>
            <a:pPr>
              <a:buFont typeface="Arial" panose="020B0604020202020204" pitchFamily="34" charset="0"/>
              <a:buChar char="•"/>
            </a:pPr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1F6EC-A0AF-4D46-8C1F-53819B713BC3}" type="datetime1">
              <a:rPr lang="de-DE" smtClean="0"/>
              <a:t>13.03.2014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771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Finding</a:t>
            </a:r>
            <a:r>
              <a:rPr lang="de-DE" dirty="0" smtClean="0"/>
              <a:t> </a:t>
            </a:r>
            <a:r>
              <a:rPr lang="de-DE" dirty="0" err="1" smtClean="0"/>
              <a:t>Examples</a:t>
            </a:r>
            <a:r>
              <a:rPr lang="de-DE" dirty="0" smtClean="0"/>
              <a:t> / </a:t>
            </a:r>
            <a:r>
              <a:rPr lang="de-DE" dirty="0" err="1" smtClean="0"/>
              <a:t>Representatives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Finding</a:t>
            </a:r>
            <a:r>
              <a:rPr lang="de-DE" dirty="0" smtClean="0"/>
              <a:t> </a:t>
            </a:r>
            <a:r>
              <a:rPr lang="de-DE" dirty="0" err="1" smtClean="0"/>
              <a:t>good</a:t>
            </a:r>
            <a:r>
              <a:rPr lang="de-DE" dirty="0" smtClean="0"/>
              <a:t> </a:t>
            </a:r>
            <a:r>
              <a:rPr lang="de-DE" dirty="0" err="1" smtClean="0"/>
              <a:t>representatives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classes</a:t>
            </a:r>
            <a:r>
              <a:rPr lang="de-DE" dirty="0"/>
              <a:t>:</a:t>
            </a:r>
          </a:p>
          <a:p>
            <a:pPr lvl="1"/>
            <a:r>
              <a:rPr lang="de-DE" dirty="0" smtClean="0"/>
              <a:t>Items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most</a:t>
            </a:r>
            <a:r>
              <a:rPr lang="de-DE" dirty="0" smtClean="0"/>
              <a:t> </a:t>
            </a:r>
            <a:r>
              <a:rPr lang="de-DE" dirty="0" err="1" smtClean="0"/>
              <a:t>properties</a:t>
            </a:r>
            <a:endParaRPr lang="de-DE" dirty="0" smtClean="0"/>
          </a:p>
          <a:p>
            <a:pPr lvl="1"/>
            <a:r>
              <a:rPr lang="de-DE" dirty="0" smtClean="0"/>
              <a:t>Items </a:t>
            </a:r>
            <a:r>
              <a:rPr lang="de-DE" dirty="0" err="1" smtClean="0"/>
              <a:t>most</a:t>
            </a:r>
            <a:r>
              <a:rPr lang="de-DE" dirty="0" smtClean="0"/>
              <a:t> </a:t>
            </a:r>
            <a:r>
              <a:rPr lang="de-DE" dirty="0" err="1" smtClean="0"/>
              <a:t>edits</a:t>
            </a:r>
            <a:r>
              <a:rPr lang="de-DE" dirty="0" smtClean="0"/>
              <a:t> (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other</a:t>
            </a:r>
            <a:r>
              <a:rPr lang="de-DE" dirty="0" smtClean="0"/>
              <a:t> </a:t>
            </a:r>
            <a:r>
              <a:rPr lang="de-DE" dirty="0" err="1" smtClean="0"/>
              <a:t>meta</a:t>
            </a:r>
            <a:r>
              <a:rPr lang="de-DE" dirty="0" smtClean="0"/>
              <a:t> </a:t>
            </a:r>
            <a:r>
              <a:rPr lang="de-DE" dirty="0" err="1" smtClean="0"/>
              <a:t>information</a:t>
            </a:r>
            <a:r>
              <a:rPr lang="de-DE" dirty="0" smtClean="0"/>
              <a:t>)</a:t>
            </a:r>
          </a:p>
          <a:p>
            <a:pPr lvl="1"/>
            <a:endParaRPr lang="de-DE" dirty="0" smtClean="0"/>
          </a:p>
          <a:p>
            <a:r>
              <a:rPr lang="de-DE" dirty="0" err="1" smtClean="0"/>
              <a:t>When</a:t>
            </a:r>
            <a:r>
              <a:rPr lang="de-DE" dirty="0" smtClean="0"/>
              <a:t> an item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being</a:t>
            </a:r>
            <a:r>
              <a:rPr lang="de-DE" dirty="0" smtClean="0"/>
              <a:t> </a:t>
            </a:r>
            <a:r>
              <a:rPr lang="de-DE" dirty="0" err="1" smtClean="0"/>
              <a:t>edited</a:t>
            </a:r>
            <a:r>
              <a:rPr lang="de-DE" dirty="0" smtClean="0"/>
              <a:t>:</a:t>
            </a:r>
          </a:p>
          <a:p>
            <a:pPr lvl="1"/>
            <a:r>
              <a:rPr lang="de-DE" dirty="0" err="1" smtClean="0"/>
              <a:t>Use</a:t>
            </a:r>
            <a:r>
              <a:rPr lang="de-DE" dirty="0" smtClean="0"/>
              <a:t> </a:t>
            </a:r>
            <a:r>
              <a:rPr lang="de-DE" dirty="0" err="1" smtClean="0"/>
              <a:t>classifier</a:t>
            </a:r>
            <a:r>
              <a:rPr lang="de-DE" dirty="0" smtClean="0"/>
              <a:t> </a:t>
            </a:r>
            <a:r>
              <a:rPr lang="de-DE" dirty="0" err="1" smtClean="0"/>
              <a:t>information</a:t>
            </a:r>
            <a:r>
              <a:rPr lang="de-DE" dirty="0" smtClean="0"/>
              <a:t> </a:t>
            </a:r>
            <a:r>
              <a:rPr lang="de-DE" dirty="0" err="1" smtClean="0"/>
              <a:t>or</a:t>
            </a:r>
            <a:r>
              <a:rPr lang="de-DE" dirty="0" smtClean="0"/>
              <a:t> </a:t>
            </a:r>
            <a:r>
              <a:rPr lang="de-DE" dirty="0" err="1" smtClean="0"/>
              <a:t>other</a:t>
            </a:r>
            <a:r>
              <a:rPr lang="de-DE" dirty="0" smtClean="0"/>
              <a:t> </a:t>
            </a:r>
            <a:r>
              <a:rPr lang="de-DE" dirty="0" err="1" smtClean="0"/>
              <a:t>metric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find </a:t>
            </a:r>
            <a:r>
              <a:rPr lang="de-DE" dirty="0" err="1" smtClean="0"/>
              <a:t>similiar</a:t>
            </a:r>
            <a:r>
              <a:rPr lang="de-DE" dirty="0" smtClean="0"/>
              <a:t> </a:t>
            </a:r>
            <a:r>
              <a:rPr lang="de-DE" dirty="0" err="1" smtClean="0"/>
              <a:t>items</a:t>
            </a:r>
            <a:r>
              <a:rPr lang="de-DE" dirty="0" smtClean="0"/>
              <a:t> (</a:t>
            </a:r>
            <a:r>
              <a:rPr lang="de-DE" dirty="0" err="1" smtClean="0"/>
              <a:t>items</a:t>
            </a:r>
            <a:r>
              <a:rPr lang="de-DE" dirty="0" smtClean="0"/>
              <a:t> in </a:t>
            </a:r>
            <a:r>
              <a:rPr lang="de-DE" dirty="0" err="1" smtClean="0"/>
              <a:t>the</a:t>
            </a:r>
            <a:r>
              <a:rPr lang="de-DE" dirty="0" smtClean="0"/>
              <a:t> same </a:t>
            </a:r>
            <a:r>
              <a:rPr lang="de-DE" dirty="0" err="1" smtClean="0"/>
              <a:t>class</a:t>
            </a:r>
            <a:r>
              <a:rPr lang="de-DE" dirty="0" smtClean="0"/>
              <a:t>)</a:t>
            </a:r>
          </a:p>
          <a:p>
            <a:pPr lvl="1"/>
            <a:r>
              <a:rPr lang="de-DE" dirty="0" err="1" smtClean="0"/>
              <a:t>Identify</a:t>
            </a:r>
            <a:r>
              <a:rPr lang="de-DE" dirty="0" smtClean="0"/>
              <a:t> </a:t>
            </a:r>
            <a:r>
              <a:rPr lang="de-DE" dirty="0" err="1" smtClean="0"/>
              <a:t>good</a:t>
            </a:r>
            <a:r>
              <a:rPr lang="de-DE" dirty="0" smtClean="0"/>
              <a:t> </a:t>
            </a:r>
            <a:r>
              <a:rPr lang="de-DE" dirty="0" err="1" smtClean="0"/>
              <a:t>representatives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current</a:t>
            </a:r>
            <a:r>
              <a:rPr lang="de-DE" dirty="0" smtClean="0"/>
              <a:t> </a:t>
            </a:r>
            <a:r>
              <a:rPr lang="de-DE" dirty="0" err="1" smtClean="0"/>
              <a:t>item‘s</a:t>
            </a:r>
            <a:r>
              <a:rPr lang="de-DE" dirty="0" smtClean="0"/>
              <a:t> </a:t>
            </a:r>
            <a:r>
              <a:rPr lang="de-DE" dirty="0" err="1" smtClean="0"/>
              <a:t>class</a:t>
            </a:r>
            <a:endParaRPr lang="de-DE" dirty="0" smtClean="0"/>
          </a:p>
          <a:p>
            <a:pPr lvl="1"/>
            <a:r>
              <a:rPr lang="de-DE" dirty="0" smtClean="0"/>
              <a:t>Support </a:t>
            </a:r>
            <a:r>
              <a:rPr lang="de-DE" dirty="0" err="1" smtClean="0"/>
              <a:t>edit</a:t>
            </a:r>
            <a:r>
              <a:rPr lang="de-DE" dirty="0" smtClean="0"/>
              <a:t> </a:t>
            </a:r>
            <a:r>
              <a:rPr lang="de-DE" dirty="0" err="1" smtClean="0"/>
              <a:t>process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providing</a:t>
            </a:r>
            <a:r>
              <a:rPr lang="de-DE" dirty="0" smtClean="0"/>
              <a:t> </a:t>
            </a:r>
            <a:r>
              <a:rPr lang="de-DE" dirty="0" err="1" smtClean="0"/>
              <a:t>user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examples</a:t>
            </a:r>
            <a:r>
              <a:rPr lang="de-DE" dirty="0" smtClean="0"/>
              <a:t> </a:t>
            </a:r>
            <a:r>
              <a:rPr lang="de-DE" dirty="0" err="1" smtClean="0"/>
              <a:t>from</a:t>
            </a:r>
            <a:r>
              <a:rPr lang="de-DE" dirty="0" smtClean="0"/>
              <a:t> </a:t>
            </a:r>
            <a:r>
              <a:rPr lang="de-DE" dirty="0" err="1" smtClean="0"/>
              <a:t>these</a:t>
            </a:r>
            <a:r>
              <a:rPr lang="de-DE" dirty="0" smtClean="0"/>
              <a:t> </a:t>
            </a:r>
            <a:r>
              <a:rPr lang="de-DE" dirty="0" err="1" smtClean="0"/>
              <a:t>items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258AF-5322-423D-AB37-CCE2DE008962}" type="datetime1">
              <a:rPr lang="de-DE" smtClean="0"/>
              <a:t>13.03.2014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469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pic>
        <p:nvPicPr>
          <p:cNvPr id="4098" name="Picture 2" descr="File:Wikimedia Deutschland auf der republica 2012-173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5401" y="300358"/>
            <a:ext cx="5921199" cy="5872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B897E9-A21B-4B4B-BE18-A577A4881BB3}" type="datetime1">
              <a:rPr lang="de-DE" smtClean="0"/>
              <a:t>13.03.2014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734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Development Process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Repository: </a:t>
            </a:r>
            <a:r>
              <a:rPr lang="de-DE" dirty="0" err="1" smtClean="0"/>
              <a:t>Github</a:t>
            </a:r>
            <a:r>
              <a:rPr lang="de-DE" dirty="0" smtClean="0"/>
              <a:t> </a:t>
            </a:r>
          </a:p>
          <a:p>
            <a:pPr lvl="1"/>
            <a:r>
              <a:rPr lang="de-DE" dirty="0" smtClean="0"/>
              <a:t>Feature-</a:t>
            </a:r>
            <a:r>
              <a:rPr lang="de-DE" dirty="0" err="1" smtClean="0"/>
              <a:t>Branches</a:t>
            </a:r>
            <a:endParaRPr lang="de-DE" dirty="0" smtClean="0"/>
          </a:p>
          <a:p>
            <a:pPr lvl="1"/>
            <a:r>
              <a:rPr lang="de-DE" dirty="0" smtClean="0"/>
              <a:t>Pull </a:t>
            </a:r>
            <a:r>
              <a:rPr lang="de-DE" dirty="0" err="1" smtClean="0"/>
              <a:t>requests</a:t>
            </a:r>
            <a:r>
              <a:rPr lang="de-DE" dirty="0" smtClean="0"/>
              <a:t> </a:t>
            </a:r>
          </a:p>
          <a:p>
            <a:pPr lvl="1"/>
            <a:r>
              <a:rPr lang="en-US" dirty="0" smtClean="0"/>
              <a:t>Reviews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Continuous </a:t>
            </a:r>
            <a:r>
              <a:rPr lang="de-DE" dirty="0" smtClean="0"/>
              <a:t>Integration: Travis</a:t>
            </a:r>
          </a:p>
          <a:p>
            <a:endParaRPr lang="de-DE" dirty="0" smtClean="0"/>
          </a:p>
          <a:p>
            <a:r>
              <a:rPr lang="de-DE" dirty="0" smtClean="0"/>
              <a:t>Test </a:t>
            </a:r>
            <a:r>
              <a:rPr lang="de-DE" dirty="0" err="1" smtClean="0"/>
              <a:t>coverage</a:t>
            </a:r>
            <a:r>
              <a:rPr lang="de-DE" dirty="0" smtClean="0"/>
              <a:t>: Coveralls</a:t>
            </a:r>
          </a:p>
          <a:p>
            <a:pPr lvl="1"/>
            <a:r>
              <a:rPr lang="de-DE" dirty="0" smtClean="0"/>
              <a:t>Python: 83%</a:t>
            </a:r>
          </a:p>
          <a:p>
            <a:pPr lvl="1"/>
            <a:r>
              <a:rPr lang="de-DE" dirty="0" smtClean="0"/>
              <a:t>PHP: ?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A2346-7C21-4736-B97B-2F87BBCB2489}" type="datetime1">
              <a:rPr lang="de-DE" smtClean="0"/>
              <a:t>13.03.2014</a:t>
            </a:fld>
            <a:endParaRPr lang="en-US"/>
          </a:p>
        </p:txBody>
      </p:sp>
      <p:pic>
        <p:nvPicPr>
          <p:cNvPr id="1026" name="Picture 2" descr="https://s3.amazonaws.com/photos.angel.co/startups/i/183776-fe64ad77dfe306eb242f72a12aef00b2-medium_jpg.jpg?buster=136355319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2285" y="4077019"/>
            <a:ext cx="1142225" cy="1149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ploobs.com.br/wp-content/uploads/2013/07/travis-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9182" y="2570356"/>
            <a:ext cx="1987825" cy="982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www.molecularecologist.com/wp-content/uploads/2013/11/github-logo.jpg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5572" y="1271131"/>
            <a:ext cx="28575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s://github-camo.global.ssl.fastly.net/386e2dc78f2abe64258fefdc06c5480af546ca06/68747470733a2f2f7472617669732d63692e6f72672f57696b69646174612d6c69622f50726f70657274795375676765737465722d507974686f6e2e706e673f6272616e63683d6d617374657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7225" y="3623792"/>
            <a:ext cx="977778" cy="241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6440" y="5264959"/>
            <a:ext cx="993914" cy="2885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84098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 smtClean="0"/>
          </a:p>
          <a:p>
            <a:r>
              <a:rPr lang="de-DE" dirty="0" err="1" smtClean="0"/>
              <a:t>Complete</a:t>
            </a:r>
            <a:r>
              <a:rPr lang="de-DE" dirty="0" smtClean="0"/>
              <a:t> </a:t>
            </a:r>
            <a:r>
              <a:rPr lang="de-DE" dirty="0"/>
              <a:t>Code Review </a:t>
            </a:r>
            <a:r>
              <a:rPr lang="de-DE" dirty="0" err="1"/>
              <a:t>by</a:t>
            </a:r>
            <a:r>
              <a:rPr lang="de-DE" dirty="0"/>
              <a:t> Wikimedia (end </a:t>
            </a:r>
            <a:r>
              <a:rPr lang="de-DE" dirty="0" err="1"/>
              <a:t>of</a:t>
            </a:r>
            <a:r>
              <a:rPr lang="de-DE" dirty="0"/>
              <a:t> March</a:t>
            </a:r>
            <a:r>
              <a:rPr lang="de-DE" dirty="0" smtClean="0"/>
              <a:t>)</a:t>
            </a:r>
          </a:p>
          <a:p>
            <a:endParaRPr lang="de-DE" dirty="0"/>
          </a:p>
          <a:p>
            <a:r>
              <a:rPr lang="de-DE" dirty="0" err="1"/>
              <a:t>Build</a:t>
            </a:r>
            <a:r>
              <a:rPr lang="de-DE" dirty="0"/>
              <a:t> </a:t>
            </a:r>
            <a:r>
              <a:rPr lang="de-DE" dirty="0" err="1"/>
              <a:t>integration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 smtClean="0"/>
              <a:t>wikibase</a:t>
            </a:r>
            <a:endParaRPr lang="de-DE" dirty="0" smtClean="0"/>
          </a:p>
          <a:p>
            <a:endParaRPr lang="de-DE" dirty="0"/>
          </a:p>
          <a:p>
            <a:r>
              <a:rPr lang="de-DE" dirty="0" smtClean="0"/>
              <a:t>Stages</a:t>
            </a:r>
            <a:endParaRPr lang="de-DE" dirty="0"/>
          </a:p>
          <a:p>
            <a:pPr lvl="1"/>
            <a:r>
              <a:rPr lang="de-DE" dirty="0" err="1"/>
              <a:t>beta</a:t>
            </a:r>
            <a:r>
              <a:rPr lang="de-DE" dirty="0"/>
              <a:t> </a:t>
            </a:r>
            <a:r>
              <a:rPr lang="de-DE" dirty="0" err="1"/>
              <a:t>instance</a:t>
            </a:r>
            <a:endParaRPr lang="de-DE" dirty="0"/>
          </a:p>
          <a:p>
            <a:pPr lvl="1"/>
            <a:r>
              <a:rPr lang="de-DE" dirty="0"/>
              <a:t>test.wikidata.org</a:t>
            </a:r>
          </a:p>
          <a:p>
            <a:pPr lvl="1"/>
            <a:r>
              <a:rPr lang="de-DE" dirty="0"/>
              <a:t>wikidata.org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25F2D-E873-4EB4-83FA-E7AF7389FC46}" type="datetime1">
              <a:rPr lang="de-DE" smtClean="0"/>
              <a:t>13.03.2014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4768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PropertySuggester</a:t>
            </a:r>
            <a:r>
              <a:rPr lang="de-DE" dirty="0" smtClean="0"/>
              <a:t> Workflow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/>
          </p:nvPr>
        </p:nvGraphicFramePr>
        <p:xfrm>
          <a:off x="457200" y="1709531"/>
          <a:ext cx="11277600" cy="38144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BC28F7-10DD-4CDD-A84A-C20E5F7D3639}" type="datetime1">
              <a:rPr lang="de-DE" smtClean="0"/>
              <a:t>13.03.2014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140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Workflow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XML </a:t>
            </a:r>
            <a:r>
              <a:rPr lang="de-DE" dirty="0" err="1" smtClean="0"/>
              <a:t>Dump</a:t>
            </a:r>
            <a:r>
              <a:rPr lang="de-DE" dirty="0" smtClean="0"/>
              <a:t> (30GB)</a:t>
            </a:r>
          </a:p>
          <a:p>
            <a:pPr lvl="1"/>
            <a:r>
              <a:rPr lang="de-DE" dirty="0" err="1" smtClean="0"/>
              <a:t>Contains</a:t>
            </a:r>
            <a:r>
              <a:rPr lang="de-DE" dirty="0" smtClean="0"/>
              <a:t> all </a:t>
            </a:r>
            <a:r>
              <a:rPr lang="de-DE" dirty="0" err="1" smtClean="0"/>
              <a:t>Wikidata</a:t>
            </a:r>
            <a:r>
              <a:rPr lang="de-DE" dirty="0" smtClean="0"/>
              <a:t> </a:t>
            </a:r>
            <a:r>
              <a:rPr lang="de-DE" dirty="0" err="1" smtClean="0"/>
              <a:t>pages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 JSON </a:t>
            </a:r>
            <a:r>
              <a:rPr lang="de-DE" dirty="0" err="1" smtClean="0"/>
              <a:t>data</a:t>
            </a:r>
            <a:r>
              <a:rPr lang="de-DE" dirty="0" smtClean="0"/>
              <a:t> in </a:t>
            </a:r>
            <a:r>
              <a:rPr lang="de-DE" dirty="0" err="1" smtClean="0"/>
              <a:t>the</a:t>
            </a:r>
            <a:r>
              <a:rPr lang="de-DE" dirty="0" smtClean="0"/>
              <a:t> &lt;</a:t>
            </a:r>
            <a:r>
              <a:rPr lang="de-DE" dirty="0" err="1" smtClean="0"/>
              <a:t>text</a:t>
            </a:r>
            <a:r>
              <a:rPr lang="de-DE" dirty="0" smtClean="0"/>
              <a:t>&gt; tag</a:t>
            </a:r>
          </a:p>
          <a:p>
            <a:pPr lvl="1"/>
            <a:endParaRPr lang="de-DE" dirty="0" smtClean="0"/>
          </a:p>
          <a:p>
            <a:r>
              <a:rPr lang="de-DE" dirty="0" err="1" smtClean="0"/>
              <a:t>Convert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CSV</a:t>
            </a:r>
          </a:p>
          <a:p>
            <a:pPr lvl="1"/>
            <a:r>
              <a:rPr lang="de-DE" dirty="0" smtClean="0"/>
              <a:t>XML Stream Parser (</a:t>
            </a:r>
            <a:r>
              <a:rPr lang="de-DE" dirty="0" err="1" smtClean="0"/>
              <a:t>xml.etree.cElementTree</a:t>
            </a:r>
            <a:r>
              <a:rPr lang="de-DE" dirty="0" smtClean="0"/>
              <a:t>)</a:t>
            </a:r>
          </a:p>
          <a:p>
            <a:pPr lvl="1">
              <a:lnSpc>
                <a:spcPct val="100000"/>
              </a:lnSpc>
            </a:pPr>
            <a:r>
              <a:rPr lang="de-DE" dirty="0" smtClean="0"/>
              <a:t>40minutes</a:t>
            </a:r>
          </a:p>
          <a:p>
            <a:pPr lvl="1">
              <a:lnSpc>
                <a:spcPct val="100000"/>
              </a:lnSpc>
            </a:pPr>
            <a:endParaRPr lang="de-DE" dirty="0" smtClean="0"/>
          </a:p>
          <a:p>
            <a:r>
              <a:rPr lang="de-DE" dirty="0" smtClean="0"/>
              <a:t>CSV (1.2GB)</a:t>
            </a:r>
          </a:p>
          <a:p>
            <a:pPr lvl="1"/>
            <a:r>
              <a:rPr lang="de-DE" dirty="0" smtClean="0"/>
              <a:t>Q1,31,wikibase-e</a:t>
            </a:r>
            <a:r>
              <a:rPr lang="de-DE" dirty="0" smtClean="0">
                <a:cs typeface="Consolas" panose="020B0609020204030204" pitchFamily="49" charset="0"/>
              </a:rPr>
              <a:t>ntityid,Q223557</a:t>
            </a:r>
          </a:p>
          <a:p>
            <a:pPr lvl="2"/>
            <a:r>
              <a:rPr lang="de-DE" i="1" dirty="0" err="1" smtClean="0"/>
              <a:t>Entity</a:t>
            </a:r>
            <a:r>
              <a:rPr lang="de-DE" i="1" dirty="0"/>
              <a:t>:</a:t>
            </a:r>
            <a:r>
              <a:rPr lang="de-DE" dirty="0" smtClean="0"/>
              <a:t> Q1 (</a:t>
            </a:r>
            <a:r>
              <a:rPr lang="de-DE" dirty="0" err="1" smtClean="0"/>
              <a:t>Universe</a:t>
            </a:r>
            <a:r>
              <a:rPr lang="de-DE" dirty="0" smtClean="0"/>
              <a:t>)</a:t>
            </a:r>
          </a:p>
          <a:p>
            <a:pPr lvl="2"/>
            <a:r>
              <a:rPr lang="de-DE" i="1" dirty="0" smtClean="0"/>
              <a:t>Property:</a:t>
            </a:r>
            <a:r>
              <a:rPr lang="de-DE" dirty="0" smtClean="0"/>
              <a:t> 31 (</a:t>
            </a:r>
            <a:r>
              <a:rPr lang="de-DE" dirty="0" err="1" smtClean="0"/>
              <a:t>instance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)</a:t>
            </a:r>
          </a:p>
          <a:p>
            <a:pPr lvl="2"/>
            <a:r>
              <a:rPr lang="de-DE" i="1" dirty="0" smtClean="0"/>
              <a:t>Property Type:</a:t>
            </a:r>
            <a:r>
              <a:rPr lang="de-DE" dirty="0" smtClean="0"/>
              <a:t> </a:t>
            </a:r>
            <a:r>
              <a:rPr lang="de-DE" dirty="0" err="1" smtClean="0"/>
              <a:t>wikibase-entityid</a:t>
            </a:r>
            <a:endParaRPr lang="de-DE" dirty="0" smtClean="0"/>
          </a:p>
          <a:p>
            <a:pPr lvl="2"/>
            <a:r>
              <a:rPr lang="de-DE" i="1" dirty="0" smtClean="0"/>
              <a:t>Value:</a:t>
            </a:r>
            <a:r>
              <a:rPr lang="de-DE" dirty="0" smtClean="0"/>
              <a:t> Q223557 (</a:t>
            </a:r>
            <a:r>
              <a:rPr lang="de-DE" dirty="0" err="1" smtClean="0"/>
              <a:t>Physical</a:t>
            </a:r>
            <a:r>
              <a:rPr lang="de-DE" dirty="0" smtClean="0"/>
              <a:t> </a:t>
            </a:r>
            <a:r>
              <a:rPr lang="de-DE" dirty="0" err="1" smtClean="0"/>
              <a:t>Object</a:t>
            </a:r>
            <a:r>
              <a:rPr lang="de-DE" dirty="0" smtClean="0"/>
              <a:t>)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graphicFrame>
        <p:nvGraphicFramePr>
          <p:cNvPr id="8" name="Content Placeholder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69795950"/>
              </p:ext>
            </p:extLst>
          </p:nvPr>
        </p:nvGraphicFramePr>
        <p:xfrm>
          <a:off x="4035287" y="0"/>
          <a:ext cx="6023113" cy="14709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DB886-96B7-4883-931E-8D464B625C27}" type="datetime1">
              <a:rPr lang="de-DE" smtClean="0"/>
              <a:t>13.03.2014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277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Workflow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de-DE" dirty="0"/>
                  <a:t>Analyse CSV (</a:t>
                </a:r>
                <a:r>
                  <a:rPr lang="de-DE" dirty="0" smtClean="0"/>
                  <a:t>1.2GB</a:t>
                </a:r>
                <a:r>
                  <a:rPr lang="de-DE" dirty="0"/>
                  <a:t>)</a:t>
                </a:r>
              </a:p>
              <a:p>
                <a:pPr lvl="1"/>
                <a:r>
                  <a:rPr lang="de-DE" dirty="0"/>
                  <a:t>Count </a:t>
                </a:r>
                <a:r>
                  <a:rPr lang="de-DE" dirty="0" err="1"/>
                  <a:t>occurances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property</a:t>
                </a:r>
                <a:r>
                  <a:rPr lang="de-DE" dirty="0"/>
                  <a:t> </a:t>
                </a:r>
                <a:r>
                  <a:rPr lang="de-DE" dirty="0" err="1"/>
                  <a:t>combinations</a:t>
                </a:r>
                <a:endParaRPr lang="de-DE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𝑝𝑟𝑜𝑏𝑎𝑏𝑖𝑙𝑖𝑡𝑦</m:t>
                    </m:r>
                    <m:d>
                      <m:dPr>
                        <m:ctrlPr>
                          <a:rPr lang="de-DE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de-DE" i="1">
                                <a:latin typeface="Cambria Math"/>
                              </a:rPr>
                              <m:t>𝑝</m:t>
                            </m:r>
                          </m:e>
                          <m:sub>
                            <m:r>
                              <a:rPr lang="de-DE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de-DE" i="1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de-DE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de-DE" i="1">
                                <a:latin typeface="Cambria Math"/>
                              </a:rPr>
                              <m:t>𝑝</m:t>
                            </m:r>
                          </m:e>
                          <m:sub>
                            <m:r>
                              <a:rPr lang="de-DE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de-DE" i="1">
                        <a:latin typeface="Cambria Math"/>
                      </a:rPr>
                      <m:t>=</m:t>
                    </m:r>
                    <m:r>
                      <a:rPr lang="de-DE" i="1">
                        <a:latin typeface="Cambria Math"/>
                      </a:rPr>
                      <m:t>𝑐𝑜𝑢𝑛𝑡</m:t>
                    </m:r>
                    <m:d>
                      <m:dPr>
                        <m:ctrlPr>
                          <a:rPr lang="de-DE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de-DE" i="1">
                                <a:latin typeface="Cambria Math"/>
                              </a:rPr>
                              <m:t>𝑝</m:t>
                            </m:r>
                          </m:e>
                          <m:sub>
                            <m:r>
                              <a:rPr lang="de-DE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de-DE" i="1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de-DE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de-DE" i="1">
                                <a:latin typeface="Cambria Math"/>
                              </a:rPr>
                              <m:t>𝑝</m:t>
                            </m:r>
                          </m:e>
                          <m:sub>
                            <m:r>
                              <a:rPr lang="de-DE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de-DE" i="1">
                        <a:latin typeface="Cambria Math"/>
                      </a:rPr>
                      <m:t>/</m:t>
                    </m:r>
                    <m:r>
                      <a:rPr lang="de-DE" i="1">
                        <a:latin typeface="Cambria Math"/>
                      </a:rPr>
                      <m:t>𝑐𝑜𝑢𝑛𝑡</m:t>
                    </m:r>
                    <m:d>
                      <m:dPr>
                        <m:ctrlPr>
                          <a:rPr lang="de-DE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de-DE" i="1">
                                <a:latin typeface="Cambria Math"/>
                              </a:rPr>
                              <m:t>𝑝</m:t>
                            </m:r>
                          </m:e>
                          <m:sub>
                            <m:r>
                              <a:rPr lang="de-DE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de-DE" dirty="0"/>
              </a:p>
              <a:p>
                <a:pPr lvl="1"/>
                <a:r>
                  <a:rPr lang="de-DE" dirty="0" smtClean="0"/>
                  <a:t>60 </a:t>
                </a:r>
                <a:r>
                  <a:rPr lang="de-DE" dirty="0" err="1"/>
                  <a:t>seconds</a:t>
                </a:r>
                <a:endParaRPr lang="de-DE" dirty="0"/>
              </a:p>
              <a:p>
                <a:endParaRPr lang="de-DE" dirty="0" smtClean="0"/>
              </a:p>
              <a:p>
                <a:r>
                  <a:rPr lang="de-DE" dirty="0" err="1" smtClean="0"/>
                  <a:t>Changes</a:t>
                </a:r>
                <a:endParaRPr lang="de-DE" dirty="0" smtClean="0"/>
              </a:p>
              <a:p>
                <a:pPr lvl="1"/>
                <a:r>
                  <a:rPr lang="de-DE" dirty="0" err="1" smtClean="0"/>
                  <a:t>Ignore</a:t>
                </a:r>
                <a:r>
                  <a:rPr lang="de-DE" dirty="0" smtClean="0"/>
                  <a:t> multiple </a:t>
                </a:r>
                <a:r>
                  <a:rPr lang="de-DE" dirty="0" err="1" smtClean="0"/>
                  <a:t>occurances</a:t>
                </a:r>
                <a:endParaRPr lang="de-DE" dirty="0" smtClean="0"/>
              </a:p>
              <a:p>
                <a:pPr lvl="1"/>
                <a:r>
                  <a:rPr lang="en-US" dirty="0" smtClean="0"/>
                  <a:t>Output </a:t>
                </a:r>
                <a:r>
                  <a:rPr lang="en-US" dirty="0" err="1" smtClean="0"/>
                  <a:t>sql</a:t>
                </a:r>
                <a:r>
                  <a:rPr lang="en-US" dirty="0" smtClean="0"/>
                  <a:t> table as CSV instead of direct inserts</a:t>
                </a:r>
              </a:p>
              <a:p>
                <a:pPr lvl="1"/>
                <a:r>
                  <a:rPr lang="de-DE" dirty="0" err="1" smtClean="0"/>
                  <a:t>Completely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stream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based</a:t>
                </a:r>
                <a:endParaRPr lang="de-DE" dirty="0" smtClean="0"/>
              </a:p>
              <a:p>
                <a:pPr lvl="1"/>
                <a:endParaRPr lang="de-DE" dirty="0"/>
              </a:p>
              <a:p>
                <a:r>
                  <a:rPr lang="de-DE" dirty="0" err="1" smtClean="0"/>
                  <a:t>Execution</a:t>
                </a:r>
                <a:endParaRPr lang="de-DE" dirty="0" smtClean="0"/>
              </a:p>
              <a:p>
                <a:pPr lvl="1"/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python dumpconverter.py wikidatawiki-20140226-pages-articles.xml.bz2 dump.csv </a:t>
                </a:r>
                <a:endParaRPr lang="en-US" dirty="0" smtClean="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  <a:p>
                <a:pPr lvl="1"/>
                <a:r>
                  <a:rPr lang="en-US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python </a:t>
                </a:r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analyzer.py dump.csv wbs_propertypairs.csv</a:t>
                </a:r>
                <a:endParaRPr lang="de-DE" dirty="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  <a:p>
                <a:endParaRPr lang="de-DE" dirty="0"/>
              </a:p>
              <a:p>
                <a:pPr lvl="1"/>
                <a:endParaRPr lang="de-DE" dirty="0" smtClean="0"/>
              </a:p>
              <a:p>
                <a:pPr lvl="1"/>
                <a:endParaRPr lang="de-DE" dirty="0" smtClean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t="-12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graphicFrame>
        <p:nvGraphicFramePr>
          <p:cNvPr id="8" name="Content Placeholder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62539899"/>
              </p:ext>
            </p:extLst>
          </p:nvPr>
        </p:nvGraphicFramePr>
        <p:xfrm>
          <a:off x="4035287" y="0"/>
          <a:ext cx="6023113" cy="14709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A40BE-FD47-4FBD-8D84-F4801AD0FDB6}" type="datetime1">
              <a:rPr lang="de-DE" smtClean="0"/>
              <a:t>13.03.2014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267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Workflow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MySQL Table</a:t>
            </a:r>
            <a:endParaRPr lang="en-US" dirty="0" smtClean="0"/>
          </a:p>
          <a:p>
            <a:pPr lvl="1"/>
            <a:r>
              <a:rPr lang="en-US" dirty="0" err="1" smtClean="0"/>
              <a:t>propertyPairs</a:t>
            </a:r>
            <a:r>
              <a:rPr lang="en-US" dirty="0" smtClean="0"/>
              <a:t>(pid1 </a:t>
            </a:r>
            <a:r>
              <a:rPr lang="en-US" dirty="0"/>
              <a:t>INT, pid2 INT, </a:t>
            </a:r>
            <a:r>
              <a:rPr lang="en-US" dirty="0" smtClean="0"/>
              <a:t>probability FLOAT)</a:t>
            </a:r>
          </a:p>
          <a:p>
            <a:pPr lvl="1"/>
            <a:endParaRPr lang="de-DE" dirty="0" smtClean="0"/>
          </a:p>
          <a:p>
            <a:r>
              <a:rPr lang="de-DE" dirty="0" err="1" smtClean="0"/>
              <a:t>Provide</a:t>
            </a:r>
            <a:r>
              <a:rPr lang="de-DE" dirty="0" smtClean="0"/>
              <a:t> </a:t>
            </a:r>
            <a:r>
              <a:rPr lang="de-DE" dirty="0" err="1" smtClean="0"/>
              <a:t>Suggestions</a:t>
            </a:r>
            <a:endParaRPr lang="de-DE" dirty="0" smtClean="0"/>
          </a:p>
          <a:p>
            <a:pPr lvl="1"/>
            <a:r>
              <a:rPr lang="de-DE" dirty="0" err="1" smtClean="0"/>
              <a:t>Example</a:t>
            </a:r>
            <a:r>
              <a:rPr lang="de-DE" dirty="0" smtClean="0"/>
              <a:t>: </a:t>
            </a:r>
            <a:r>
              <a:rPr lang="de-DE" dirty="0" err="1" smtClean="0"/>
              <a:t>Entity</a:t>
            </a:r>
            <a:r>
              <a:rPr lang="de-DE" dirty="0" smtClean="0"/>
              <a:t> mit </a:t>
            </a:r>
            <a:r>
              <a:rPr lang="de-DE" dirty="0" err="1" smtClean="0"/>
              <a:t>InstanceOf</a:t>
            </a:r>
            <a:r>
              <a:rPr lang="de-DE" dirty="0" smtClean="0"/>
              <a:t> (P31) und Geburtsdatum (P569)</a:t>
            </a:r>
            <a:endParaRPr lang="en-US" dirty="0" smtClean="0"/>
          </a:p>
          <a:p>
            <a:r>
              <a:rPr lang="en-US" dirty="0" smtClean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dirty="0" smtClean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 smtClean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SELECT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pid2, </a:t>
            </a:r>
            <a:r>
              <a:rPr lang="en-US" dirty="0" smtClean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sum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(probability)/2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prob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propertyPairs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WHERE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pid1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(31, 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569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AND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pid2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NOT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(31, 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569, 107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GROUP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BY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pid2</a:t>
            </a:r>
            <a:b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HAVING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smtClean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sum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(probability)/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2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$threshold</a:t>
            </a:r>
            <a:b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ORDER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BY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prob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DESC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LIMIT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$limit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endParaRPr lang="de-DE" dirty="0" smtClean="0"/>
          </a:p>
          <a:p>
            <a:pPr lvl="1"/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BP2013N2: WIKIDATA.LIB</a:t>
            </a:r>
            <a:endParaRPr lang="en-US" dirty="0"/>
          </a:p>
        </p:txBody>
      </p:sp>
      <p:graphicFrame>
        <p:nvGraphicFramePr>
          <p:cNvPr id="8" name="Content Placeholder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49499091"/>
              </p:ext>
            </p:extLst>
          </p:nvPr>
        </p:nvGraphicFramePr>
        <p:xfrm>
          <a:off x="4035287" y="0"/>
          <a:ext cx="6023113" cy="14709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147673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theme/theme1.xml><?xml version="1.0" encoding="utf-8"?>
<a:theme xmlns:a="http://schemas.openxmlformats.org/drawingml/2006/main" name="powerpoint_hpi_cgs_wide">
  <a:themeElements>
    <a:clrScheme name="HPI Default">
      <a:dk1>
        <a:sysClr val="windowText" lastClr="000000"/>
      </a:dk1>
      <a:lt1>
        <a:sysClr val="window" lastClr="FFFFFF"/>
      </a:lt1>
      <a:dk2>
        <a:srgbClr val="514949"/>
      </a:dk2>
      <a:lt2>
        <a:srgbClr val="E1E1DB"/>
      </a:lt2>
      <a:accent1>
        <a:srgbClr val="F6A800"/>
      </a:accent1>
      <a:accent2>
        <a:srgbClr val="B1063A"/>
      </a:accent2>
      <a:accent3>
        <a:srgbClr val="E05F00"/>
      </a:accent3>
      <a:accent4>
        <a:srgbClr val="5A6065"/>
      </a:accent4>
      <a:accent5>
        <a:srgbClr val="007A9E"/>
      </a:accent5>
      <a:accent6>
        <a:srgbClr val="C0C4C8"/>
      </a:accent6>
      <a:hlink>
        <a:srgbClr val="FFDC87"/>
      </a:hlink>
      <a:folHlink>
        <a:srgbClr val="9FC8D5"/>
      </a:folHlink>
    </a:clrScheme>
    <a:fontScheme name="HPI Default">
      <a:majorFont>
        <a:latin typeface="Neo Sans Std"/>
        <a:ea typeface=""/>
        <a:cs typeface=""/>
      </a:majorFont>
      <a:minorFont>
        <a:latin typeface="Calibri"/>
        <a:ea typeface=""/>
        <a:cs typeface="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powerpoint_hpi_cgs_wide</Template>
  <TotalTime>0</TotalTime>
  <Words>1667</Words>
  <Application>Microsoft Office PowerPoint</Application>
  <PresentationFormat>Custom</PresentationFormat>
  <Paragraphs>487</Paragraphs>
  <Slides>33</Slides>
  <Notes>14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4" baseType="lpstr">
      <vt:lpstr>powerpoint_hpi_cgs_wide</vt:lpstr>
      <vt:lpstr>PropertySuggester</vt:lpstr>
      <vt:lpstr>Agenda</vt:lpstr>
      <vt:lpstr>Demo</vt:lpstr>
      <vt:lpstr>Development Process</vt:lpstr>
      <vt:lpstr>Deployment</vt:lpstr>
      <vt:lpstr>PropertySuggester Workflow</vt:lpstr>
      <vt:lpstr>Workflow</vt:lpstr>
      <vt:lpstr>Workflow</vt:lpstr>
      <vt:lpstr>Workflow</vt:lpstr>
      <vt:lpstr>Workflow</vt:lpstr>
      <vt:lpstr>Import from CSV File</vt:lpstr>
      <vt:lpstr>Rank Properties for a Given Property Set</vt:lpstr>
      <vt:lpstr>Combine Search Results</vt:lpstr>
      <vt:lpstr>Php Unit-Tests</vt:lpstr>
      <vt:lpstr>Evaluation</vt:lpstr>
      <vt:lpstr>Algorithm</vt:lpstr>
      <vt:lpstr>Results</vt:lpstr>
      <vt:lpstr>Distribution </vt:lpstr>
      <vt:lpstr>First letter Algorithm</vt:lpstr>
      <vt:lpstr>First letter evaluation</vt:lpstr>
      <vt:lpstr>Distribution</vt:lpstr>
      <vt:lpstr>data</vt:lpstr>
      <vt:lpstr>Implementation</vt:lpstr>
      <vt:lpstr>Evaluation</vt:lpstr>
      <vt:lpstr>Future plans</vt:lpstr>
      <vt:lpstr>Edit lists</vt:lpstr>
      <vt:lpstr>Classifiers</vt:lpstr>
      <vt:lpstr>TF IDF</vt:lpstr>
      <vt:lpstr>Algorithm for finding Classifiers</vt:lpstr>
      <vt:lpstr>Finding “Misfits“</vt:lpstr>
      <vt:lpstr>Adjust Property Ranking</vt:lpstr>
      <vt:lpstr>Finding Examples / Representatives</vt:lpstr>
      <vt:lpstr>PowerPoint Presentation</vt:lpstr>
    </vt:vector>
  </TitlesOfParts>
  <Company>Hasso-Plattner-Institut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virginia.weidhaas</dc:creator>
  <cp:lastModifiedBy>virginia.weidhaas</cp:lastModifiedBy>
  <cp:revision>222</cp:revision>
  <dcterms:created xsi:type="dcterms:W3CDTF">2014-01-22T15:15:36Z</dcterms:created>
  <dcterms:modified xsi:type="dcterms:W3CDTF">2014-03-13T11:12:05Z</dcterms:modified>
</cp:coreProperties>
</file>